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16256000" cy="1300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774700" rtl="0" fontAlgn="auto" latinLnBrk="0" hangingPunct="0">
      <a:lnSpc>
        <a:spcPct val="100000"/>
      </a:lnSpc>
      <a:spcBef>
        <a:spcPts val="0"/>
      </a:spcBef>
      <a:spcAft>
        <a:spcPts val="0"/>
      </a:spcAft>
      <a:buClrTx/>
      <a:buSzTx/>
      <a:buFontTx/>
      <a:buNone/>
      <a:tabLst/>
      <a:defRPr b="0" baseline="0" cap="none" i="1" spc="-140" strike="noStrike" sz="5600" u="none" kumimoji="0" normalizeH="0">
        <a:ln>
          <a:noFill/>
        </a:ln>
        <a:solidFill>
          <a:srgbClr val="535353"/>
        </a:solidFill>
        <a:effectLst/>
        <a:uFillTx/>
        <a:latin typeface="OpenSansLight-Italic"/>
        <a:ea typeface="OpenSansLight-Italic"/>
        <a:cs typeface="OpenSansLight-Italic"/>
        <a:sym typeface="OpenSansLight-Italic"/>
      </a:defRPr>
    </a:lvl1pPr>
    <a:lvl2pPr marL="0" marR="0" indent="342900" algn="ctr" defTabSz="774700" rtl="0" fontAlgn="auto" latinLnBrk="0" hangingPunct="0">
      <a:lnSpc>
        <a:spcPct val="100000"/>
      </a:lnSpc>
      <a:spcBef>
        <a:spcPts val="0"/>
      </a:spcBef>
      <a:spcAft>
        <a:spcPts val="0"/>
      </a:spcAft>
      <a:buClrTx/>
      <a:buSzTx/>
      <a:buFontTx/>
      <a:buNone/>
      <a:tabLst/>
      <a:defRPr b="0" baseline="0" cap="none" i="1" spc="-140" strike="noStrike" sz="5600" u="none" kumimoji="0" normalizeH="0">
        <a:ln>
          <a:noFill/>
        </a:ln>
        <a:solidFill>
          <a:srgbClr val="535353"/>
        </a:solidFill>
        <a:effectLst/>
        <a:uFillTx/>
        <a:latin typeface="OpenSansLight-Italic"/>
        <a:ea typeface="OpenSansLight-Italic"/>
        <a:cs typeface="OpenSansLight-Italic"/>
        <a:sym typeface="OpenSansLight-Italic"/>
      </a:defRPr>
    </a:lvl2pPr>
    <a:lvl3pPr marL="0" marR="0" indent="685800" algn="ctr" defTabSz="774700" rtl="0" fontAlgn="auto" latinLnBrk="0" hangingPunct="0">
      <a:lnSpc>
        <a:spcPct val="100000"/>
      </a:lnSpc>
      <a:spcBef>
        <a:spcPts val="0"/>
      </a:spcBef>
      <a:spcAft>
        <a:spcPts val="0"/>
      </a:spcAft>
      <a:buClrTx/>
      <a:buSzTx/>
      <a:buFontTx/>
      <a:buNone/>
      <a:tabLst/>
      <a:defRPr b="0" baseline="0" cap="none" i="1" spc="-140" strike="noStrike" sz="5600" u="none" kumimoji="0" normalizeH="0">
        <a:ln>
          <a:noFill/>
        </a:ln>
        <a:solidFill>
          <a:srgbClr val="535353"/>
        </a:solidFill>
        <a:effectLst/>
        <a:uFillTx/>
        <a:latin typeface="OpenSansLight-Italic"/>
        <a:ea typeface="OpenSansLight-Italic"/>
        <a:cs typeface="OpenSansLight-Italic"/>
        <a:sym typeface="OpenSansLight-Italic"/>
      </a:defRPr>
    </a:lvl3pPr>
    <a:lvl4pPr marL="0" marR="0" indent="1028700" algn="ctr" defTabSz="774700" rtl="0" fontAlgn="auto" latinLnBrk="0" hangingPunct="0">
      <a:lnSpc>
        <a:spcPct val="100000"/>
      </a:lnSpc>
      <a:spcBef>
        <a:spcPts val="0"/>
      </a:spcBef>
      <a:spcAft>
        <a:spcPts val="0"/>
      </a:spcAft>
      <a:buClrTx/>
      <a:buSzTx/>
      <a:buFontTx/>
      <a:buNone/>
      <a:tabLst/>
      <a:defRPr b="0" baseline="0" cap="none" i="1" spc="-140" strike="noStrike" sz="5600" u="none" kumimoji="0" normalizeH="0">
        <a:ln>
          <a:noFill/>
        </a:ln>
        <a:solidFill>
          <a:srgbClr val="535353"/>
        </a:solidFill>
        <a:effectLst/>
        <a:uFillTx/>
        <a:latin typeface="OpenSansLight-Italic"/>
        <a:ea typeface="OpenSansLight-Italic"/>
        <a:cs typeface="OpenSansLight-Italic"/>
        <a:sym typeface="OpenSansLight-Italic"/>
      </a:defRPr>
    </a:lvl4pPr>
    <a:lvl5pPr marL="0" marR="0" indent="1371600" algn="ctr" defTabSz="774700" rtl="0" fontAlgn="auto" latinLnBrk="0" hangingPunct="0">
      <a:lnSpc>
        <a:spcPct val="100000"/>
      </a:lnSpc>
      <a:spcBef>
        <a:spcPts val="0"/>
      </a:spcBef>
      <a:spcAft>
        <a:spcPts val="0"/>
      </a:spcAft>
      <a:buClrTx/>
      <a:buSzTx/>
      <a:buFontTx/>
      <a:buNone/>
      <a:tabLst/>
      <a:defRPr b="0" baseline="0" cap="none" i="1" spc="-140" strike="noStrike" sz="5600" u="none" kumimoji="0" normalizeH="0">
        <a:ln>
          <a:noFill/>
        </a:ln>
        <a:solidFill>
          <a:srgbClr val="535353"/>
        </a:solidFill>
        <a:effectLst/>
        <a:uFillTx/>
        <a:latin typeface="OpenSansLight-Italic"/>
        <a:ea typeface="OpenSansLight-Italic"/>
        <a:cs typeface="OpenSansLight-Italic"/>
        <a:sym typeface="OpenSansLight-Italic"/>
      </a:defRPr>
    </a:lvl5pPr>
    <a:lvl6pPr marL="0" marR="0" indent="1714500" algn="ctr" defTabSz="774700" rtl="0" fontAlgn="auto" latinLnBrk="0" hangingPunct="0">
      <a:lnSpc>
        <a:spcPct val="100000"/>
      </a:lnSpc>
      <a:spcBef>
        <a:spcPts val="0"/>
      </a:spcBef>
      <a:spcAft>
        <a:spcPts val="0"/>
      </a:spcAft>
      <a:buClrTx/>
      <a:buSzTx/>
      <a:buFontTx/>
      <a:buNone/>
      <a:tabLst/>
      <a:defRPr b="0" baseline="0" cap="none" i="1" spc="-140" strike="noStrike" sz="5600" u="none" kumimoji="0" normalizeH="0">
        <a:ln>
          <a:noFill/>
        </a:ln>
        <a:solidFill>
          <a:srgbClr val="535353"/>
        </a:solidFill>
        <a:effectLst/>
        <a:uFillTx/>
        <a:latin typeface="OpenSansLight-Italic"/>
        <a:ea typeface="OpenSansLight-Italic"/>
        <a:cs typeface="OpenSansLight-Italic"/>
        <a:sym typeface="OpenSansLight-Italic"/>
      </a:defRPr>
    </a:lvl6pPr>
    <a:lvl7pPr marL="0" marR="0" indent="2057400" algn="ctr" defTabSz="774700" rtl="0" fontAlgn="auto" latinLnBrk="0" hangingPunct="0">
      <a:lnSpc>
        <a:spcPct val="100000"/>
      </a:lnSpc>
      <a:spcBef>
        <a:spcPts val="0"/>
      </a:spcBef>
      <a:spcAft>
        <a:spcPts val="0"/>
      </a:spcAft>
      <a:buClrTx/>
      <a:buSzTx/>
      <a:buFontTx/>
      <a:buNone/>
      <a:tabLst/>
      <a:defRPr b="0" baseline="0" cap="none" i="1" spc="-140" strike="noStrike" sz="5600" u="none" kumimoji="0" normalizeH="0">
        <a:ln>
          <a:noFill/>
        </a:ln>
        <a:solidFill>
          <a:srgbClr val="535353"/>
        </a:solidFill>
        <a:effectLst/>
        <a:uFillTx/>
        <a:latin typeface="OpenSansLight-Italic"/>
        <a:ea typeface="OpenSansLight-Italic"/>
        <a:cs typeface="OpenSansLight-Italic"/>
        <a:sym typeface="OpenSansLight-Italic"/>
      </a:defRPr>
    </a:lvl7pPr>
    <a:lvl8pPr marL="0" marR="0" indent="2400300" algn="ctr" defTabSz="774700" rtl="0" fontAlgn="auto" latinLnBrk="0" hangingPunct="0">
      <a:lnSpc>
        <a:spcPct val="100000"/>
      </a:lnSpc>
      <a:spcBef>
        <a:spcPts val="0"/>
      </a:spcBef>
      <a:spcAft>
        <a:spcPts val="0"/>
      </a:spcAft>
      <a:buClrTx/>
      <a:buSzTx/>
      <a:buFontTx/>
      <a:buNone/>
      <a:tabLst/>
      <a:defRPr b="0" baseline="0" cap="none" i="1" spc="-140" strike="noStrike" sz="5600" u="none" kumimoji="0" normalizeH="0">
        <a:ln>
          <a:noFill/>
        </a:ln>
        <a:solidFill>
          <a:srgbClr val="535353"/>
        </a:solidFill>
        <a:effectLst/>
        <a:uFillTx/>
        <a:latin typeface="OpenSansLight-Italic"/>
        <a:ea typeface="OpenSansLight-Italic"/>
        <a:cs typeface="OpenSansLight-Italic"/>
        <a:sym typeface="OpenSansLight-Italic"/>
      </a:defRPr>
    </a:lvl8pPr>
    <a:lvl9pPr marL="0" marR="0" indent="2743200" algn="ctr" defTabSz="774700" rtl="0" fontAlgn="auto" latinLnBrk="0" hangingPunct="0">
      <a:lnSpc>
        <a:spcPct val="100000"/>
      </a:lnSpc>
      <a:spcBef>
        <a:spcPts val="0"/>
      </a:spcBef>
      <a:spcAft>
        <a:spcPts val="0"/>
      </a:spcAft>
      <a:buClrTx/>
      <a:buSzTx/>
      <a:buFontTx/>
      <a:buNone/>
      <a:tabLst/>
      <a:defRPr b="0" baseline="0" cap="none" i="1" spc="-140" strike="noStrike" sz="5600" u="none" kumimoji="0" normalizeH="0">
        <a:ln>
          <a:noFill/>
        </a:ln>
        <a:solidFill>
          <a:srgbClr val="535353"/>
        </a:solidFill>
        <a:effectLst/>
        <a:uFillTx/>
        <a:latin typeface="OpenSansLight-Italic"/>
        <a:ea typeface="OpenSansLight-Italic"/>
        <a:cs typeface="OpenSansLight-Italic"/>
        <a:sym typeface="OpenSansLight-Ital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Gill Sans Light"/>
          <a:ea typeface="Gill Sans Light"/>
          <a:cs typeface="Gill Sans Light"/>
        </a:font>
        <a:srgbClr val="5F7579"/>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3"/>
          </a:solidFill>
        </a:fill>
      </a:tcStyle>
    </a:firstCol>
    <a:lastRow>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lastRow>
    <a:firstRow>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ph type="sldImg"/>
          </p:nvPr>
        </p:nvSpPr>
        <p:spPr>
          <a:xfrm>
            <a:off x="1143000" y="685800"/>
            <a:ext cx="4572000" cy="3429000"/>
          </a:xfrm>
          <a:prstGeom prst="rect">
            <a:avLst/>
          </a:prstGeom>
        </p:spPr>
        <p:txBody>
          <a:bodyPr/>
          <a:lstStyle/>
          <a:p>
            <a:pPr/>
          </a:p>
        </p:txBody>
      </p:sp>
      <p:sp>
        <p:nvSpPr>
          <p:cNvPr id="301" name="Shape 30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774700" latinLnBrk="0">
      <a:defRPr sz="2200">
        <a:latin typeface="Lucida Grande"/>
        <a:ea typeface="Lucida Grande"/>
        <a:cs typeface="Lucida Grande"/>
        <a:sym typeface="Lucida Grande"/>
      </a:defRPr>
    </a:lvl1pPr>
    <a:lvl2pPr indent="228600" defTabSz="774700" latinLnBrk="0">
      <a:defRPr sz="2200">
        <a:latin typeface="Lucida Grande"/>
        <a:ea typeface="Lucida Grande"/>
        <a:cs typeface="Lucida Grande"/>
        <a:sym typeface="Lucida Grande"/>
      </a:defRPr>
    </a:lvl2pPr>
    <a:lvl3pPr indent="457200" defTabSz="774700" latinLnBrk="0">
      <a:defRPr sz="2200">
        <a:latin typeface="Lucida Grande"/>
        <a:ea typeface="Lucida Grande"/>
        <a:cs typeface="Lucida Grande"/>
        <a:sym typeface="Lucida Grande"/>
      </a:defRPr>
    </a:lvl3pPr>
    <a:lvl4pPr indent="685800" defTabSz="774700" latinLnBrk="0">
      <a:defRPr sz="2200">
        <a:latin typeface="Lucida Grande"/>
        <a:ea typeface="Lucida Grande"/>
        <a:cs typeface="Lucida Grande"/>
        <a:sym typeface="Lucida Grande"/>
      </a:defRPr>
    </a:lvl4pPr>
    <a:lvl5pPr indent="914400" defTabSz="774700" latinLnBrk="0">
      <a:defRPr sz="2200">
        <a:latin typeface="Lucida Grande"/>
        <a:ea typeface="Lucida Grande"/>
        <a:cs typeface="Lucida Grande"/>
        <a:sym typeface="Lucida Grande"/>
      </a:defRPr>
    </a:lvl5pPr>
    <a:lvl6pPr indent="1143000" defTabSz="774700" latinLnBrk="0">
      <a:defRPr sz="2200">
        <a:latin typeface="Lucida Grande"/>
        <a:ea typeface="Lucida Grande"/>
        <a:cs typeface="Lucida Grande"/>
        <a:sym typeface="Lucida Grande"/>
      </a:defRPr>
    </a:lvl6pPr>
    <a:lvl7pPr indent="1371600" defTabSz="774700" latinLnBrk="0">
      <a:defRPr sz="2200">
        <a:latin typeface="Lucida Grande"/>
        <a:ea typeface="Lucida Grande"/>
        <a:cs typeface="Lucida Grande"/>
        <a:sym typeface="Lucida Grande"/>
      </a:defRPr>
    </a:lvl7pPr>
    <a:lvl8pPr indent="1600200" defTabSz="774700" latinLnBrk="0">
      <a:defRPr sz="2200">
        <a:latin typeface="Lucida Grande"/>
        <a:ea typeface="Lucida Grande"/>
        <a:cs typeface="Lucida Grande"/>
        <a:sym typeface="Lucida Grande"/>
      </a:defRPr>
    </a:lvl8pPr>
    <a:lvl9pPr indent="1828800" defTabSz="774700" latinLnBrk="0">
      <a:defRPr sz="2200">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Alex Lakatos</a:t>
            </a:r>
          </a:p>
          <a:p>
            <a:pPr/>
            <a:r>
              <a:t>Mozilla Reps Mentor, that basically means I’m a volunteer that helps other people volunteer. We have some mozillians in the room as well, feel free to hunt them down after my talk and ask them questions. They’re semi-friendly.</a:t>
            </a:r>
          </a:p>
          <a:p>
            <a:pPr/>
            <a:r>
              <a:t>I am going to talk today about Firefox OS and how we pivoted it to the Connected Devices space.</a:t>
            </a:r>
          </a:p>
          <a:p>
            <a:pPr/>
            <a:r>
              <a:t>First off, how many of you have heard about Firefox OS? (raise hands)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Project Link (formerly Foxlink) is a short-term experiment to build software building blocks that can interact with various "things". Most code is done in Rust.</a:t>
            </a:r>
          </a:p>
          <a:p>
            <a:pPr/>
            <a:r>
              <a:t>We are using the "Design Thinking" innovation approach by IDEO, where the philosophy of Product Innovation is at the center of technology (feasibility), person (desirability) &amp; business (viability).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defTabSz="457200">
              <a:lnSpc>
                <a:spcPct val="117999"/>
              </a:lnSpc>
              <a:defRPr sz="2000">
                <a:latin typeface="Helvetica Neue"/>
                <a:ea typeface="Helvetica Neue"/>
                <a:cs typeface="Helvetica Neue"/>
                <a:sym typeface="Helvetica Neue"/>
              </a:defRPr>
            </a:pPr>
            <a:r>
              <a:t>Phase 1 - As the first step, we worked toward delivering a prototype that allows a user to -</a:t>
            </a:r>
          </a:p>
          <a:p>
            <a:pPr defTabSz="457200">
              <a:lnSpc>
                <a:spcPct val="117999"/>
              </a:lnSpc>
              <a:defRPr sz="2000">
                <a:latin typeface="Helvetica Neue"/>
                <a:ea typeface="Helvetica Neue"/>
                <a:cs typeface="Helvetica Neue"/>
                <a:sym typeface="Helvetica Neue"/>
              </a:defRPr>
            </a:pPr>
            <a:r>
              <a:t>    Setup "Link"</a:t>
            </a:r>
          </a:p>
          <a:p>
            <a:pPr defTabSz="457200">
              <a:lnSpc>
                <a:spcPct val="117999"/>
              </a:lnSpc>
              <a:defRPr sz="2000">
                <a:latin typeface="Helvetica Neue"/>
                <a:ea typeface="Helvetica Neue"/>
                <a:cs typeface="Helvetica Neue"/>
                <a:sym typeface="Helvetica Neue"/>
              </a:defRPr>
            </a:pPr>
            <a:r>
              <a:t>    Have their devices that use Z-wave/WiFi protocols be discovered by Link</a:t>
            </a:r>
          </a:p>
          <a:p>
            <a:pPr defTabSz="457200">
              <a:lnSpc>
                <a:spcPct val="117999"/>
              </a:lnSpc>
              <a:defRPr sz="2000">
                <a:latin typeface="Helvetica Neue"/>
                <a:ea typeface="Helvetica Neue"/>
                <a:cs typeface="Helvetica Neue"/>
                <a:sym typeface="Helvetica Neue"/>
              </a:defRPr>
            </a:pPr>
            <a:r>
              <a:t>    Interact &amp; control their devices whether they are home or remote via a web-app.</a:t>
            </a:r>
          </a:p>
          <a:p>
            <a:pPr defTabSz="457200">
              <a:lnSpc>
                <a:spcPct val="117999"/>
              </a:lnSpc>
              <a:defRPr sz="2000">
                <a:latin typeface="Helvetica Neue"/>
                <a:ea typeface="Helvetica Neue"/>
                <a:cs typeface="Helvetica Neue"/>
                <a:sym typeface="Helvetica Neue"/>
              </a:defRPr>
            </a:pPr>
            <a:r>
              <a:t>    Configure rules around how these devices should automatically interact with each other for specific scenarios</a:t>
            </a:r>
          </a:p>
          <a:p>
            <a:pPr defTabSz="457200">
              <a:lnSpc>
                <a:spcPct val="117999"/>
              </a:lnSpc>
              <a:defRPr sz="2000">
                <a:latin typeface="Helvetica Neue"/>
                <a:ea typeface="Helvetica Neue"/>
                <a:cs typeface="Helvetica Neue"/>
                <a:sym typeface="Helvetica Neue"/>
              </a:defRPr>
            </a:pPr>
            <a:r>
              <a:t>    Receive notifications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Devices Supported in Phase 1</a:t>
            </a:r>
          </a:p>
          <a:p>
            <a:pPr/>
            <a:r>
              <a:t>Device 	</a:t>
            </a:r>
          </a:p>
          <a:p>
            <a:pPr/>
            <a:r>
              <a:t>D-Link Pan &amp; Tilt Wi-Fi Camera DCS-5020L</a:t>
            </a:r>
          </a:p>
          <a:p>
            <a:pPr/>
            <a:r>
              <a:t>Fibaro Motion Sensor 	</a:t>
            </a:r>
          </a:p>
          <a:p>
            <a:pPr/>
            <a:r>
              <a:t>Philips Hue Lights</a:t>
            </a:r>
          </a:p>
          <a:p>
            <a:pPr/>
            <a:r>
              <a:t>Kwikset Door Lock SmartCode 910</a:t>
            </a:r>
          </a:p>
          <a:p>
            <a:pPr/>
            <a:r>
              <a:t>Schlage Door Lock BE469NXCAM619</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Project Sensor Web: The easiest path from sensors to open data for contributors to collaboratively build a detailed understanding of their living environments. We are launching a pilot project to build a crowd-sourced pm2.5 sensor network.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SensorWeb wants to advance Mozilla’s mission to promote the open web when it evolves to the physical world. It aims to find the easiest path from sensors to open data so contributors can collaboratively use sensors to get great detail of understanding their living environment. We are launching a pilot project to build a crowdsourcing pm2.5 sensor network.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Project Smart Home offers a middle ground between "in a box" solutions like Apple Homekit and DIY solutions like Raspberry Pi. Combining modular, affordable hardware with easy-to-use rules, Smart Home empowers people to solve unique everyday problems in new and creative ways.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Project Vaani: An IoT enabler package to developers, device makers and users who want to add a voice interface to their devices in a flexible and customizable way. We will prototype interactions at home in near term, and in future, showcase the ability to access services from the open Web.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a:r>
              <a:t>Vaani aims to bring a voice to the Internet of Things (IoT) using open, Mozilla-backed technologies. We believe a voice interface is the most natural way to interact with connected devices, but currently, there are no open solutions available at scale. With Vaani, we plan to offer an "IoT enabler package" to developers, device makers, and end users who want to add a voice interface to their devices in a flexible and customizable way, while avoiding the need to “lock-in” with one of the major commercial players. Initially, Vaani will target smart homes, but will eventually expand to voice-enable a wider range of applications of IoT.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Panasonic announced in February that Firefox OS will power the new Panasonic DX-series UHD TVs.</a:t>
            </a:r>
          </a:p>
          <a:p>
            <a:pPr/>
          </a:p>
          <a:p>
            <a:pPr/>
            <a:r>
              <a:t>Panasonic TVs powered by Firefox OS are already available globally. These TVs have intuitive and customizable home screens which give you “quick access” to Live TV, Apps and personal connected devices. You can access your favorite channels, apps, videos, websites and content quickly – and you can also pin any app or content to your TV home screen.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a:r>
              <a:t>The web already powers the world's email, media, shopping, and more. Interacting with these things is a breeze because they all use the web. What if the electronics around us were the same?</a:t>
            </a:r>
          </a:p>
          <a:p>
            <a:pPr/>
          </a:p>
          <a:p>
            <a:pPr/>
            <a:r>
              <a:t>Meet FlyWeb. FlyWeb is a very simple idea at its core. Instead of phones interacting only with the cloud, they can discover and interact with electronics around them that are running empty web clients, such as TV's, projectors, game consoles, etc. The electronics come to life when connected to phones. The key here is that either the phones serve web apps to these electronics, or the electronics serve web apps to the phones.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lvl1pPr defTabSz="457200">
              <a:lnSpc>
                <a:spcPct val="117999"/>
              </a:lnSpc>
              <a:defRPr sz="2400">
                <a:latin typeface="Helvetica Neue"/>
                <a:ea typeface="Helvetica Neue"/>
                <a:cs typeface="Helvetica Neue"/>
                <a:sym typeface="Helvetica Neue"/>
              </a:defRPr>
            </a:lvl1pPr>
          </a:lstStyle>
          <a:p>
            <a:pPr/>
            <a:r>
              <a:t>Transition the Firefox OS for Smartphone code to reduce its maintenance cost and get it into a state where the volunteer contributor community can successfully take the lead and ownership for the future direction of the b2g for smartphone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Project Magnet is your own, personal user agent for the content that is around you. Instead of getting a list of URLs and you having to browse each link to understand how you can interact with the content, Project Magnet will enable you to have an interactive and friction less experience. The experience will always be fully customizable by you, so you can use it for your maximum enjoyment.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Teams are working in these areas that span horizontally across all of the projects in Connected Devices. Click on the links to see more details related to each project.</a:t>
            </a:r>
          </a:p>
          <a:p>
            <a:pPr/>
          </a:p>
          <a:p>
            <a:pPr/>
            <a:r>
              <a:t>    Metrics: Having the ability to instrument and determine how we measure success through data and metrics</a:t>
            </a:r>
          </a:p>
          <a:p>
            <a:pPr/>
            <a:r>
              <a:t>    Foxfooding: How we incorporate our community and early adopters at the start of all our projects</a:t>
            </a:r>
          </a:p>
          <a:p>
            <a:pPr/>
            <a:r>
              <a:t>    Research &amp; Validation: Analyzing and validating against our users and community on what we build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What do all these projects have in common?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Project Magnet is your own, personal user agent for the content that is around you.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p>
            <a:pPr defTabSz="457200">
              <a:lnSpc>
                <a:spcPct val="117999"/>
              </a:lnSpc>
              <a:defRPr sz="2500">
                <a:latin typeface="Helvetica Neue"/>
                <a:ea typeface="Helvetica Neue"/>
                <a:cs typeface="Helvetica Neue"/>
                <a:sym typeface="Helvetica Neue"/>
              </a:defRPr>
            </a:pPr>
            <a:r>
              <a:t>The CEL is being built with input from different teams across Mozilla and volunteers around the world. Until at least June 2016 we will be in the beta phase, piloting many ideas, approaches, tools, etc. So getting involved now means being ready for a wild and fun ride.</a:t>
            </a:r>
          </a:p>
          <a:p>
            <a:pPr defTabSz="457200">
              <a:lnSpc>
                <a:spcPct val="117999"/>
              </a:lnSpc>
              <a:defRPr sz="2500">
                <a:latin typeface="Helvetica Neue"/>
                <a:ea typeface="Helvetica Neue"/>
                <a:cs typeface="Helvetica Neue"/>
                <a:sym typeface="Helvetica Neue"/>
              </a:defRPr>
            </a:pPr>
          </a:p>
          <a:p>
            <a:pPr defTabSz="457200">
              <a:lnSpc>
                <a:spcPct val="117999"/>
              </a:lnSpc>
              <a:defRPr sz="2500">
                <a:latin typeface="Helvetica Neue"/>
                <a:ea typeface="Helvetica Neue"/>
                <a:cs typeface="Helvetica Neue"/>
                <a:sym typeface="Helvetica Neue"/>
              </a:defRPr>
            </a:pPr>
            <a:r>
              <a:t>To get started:</a:t>
            </a:r>
          </a:p>
          <a:p>
            <a:pPr defTabSz="457200">
              <a:lnSpc>
                <a:spcPct val="117999"/>
              </a:lnSpc>
              <a:defRPr sz="2500">
                <a:latin typeface="Helvetica Neue"/>
                <a:ea typeface="Helvetica Neue"/>
                <a:cs typeface="Helvetica Neue"/>
                <a:sym typeface="Helvetica Neue"/>
              </a:defRPr>
            </a:pPr>
            <a:r>
              <a:t>    Review the experiment flow and determine in which stage of the flow you are in.</a:t>
            </a:r>
          </a:p>
          <a:p>
            <a:pPr defTabSz="457200">
              <a:lnSpc>
                <a:spcPct val="117999"/>
              </a:lnSpc>
              <a:defRPr sz="2500">
                <a:latin typeface="Helvetica Neue"/>
                <a:ea typeface="Helvetica Neue"/>
                <a:cs typeface="Helvetica Neue"/>
                <a:sym typeface="Helvetica Neue"/>
              </a:defRPr>
            </a:pPr>
            <a:r>
              <a:t>    If you have already an idea for a project, start filling out the Experiment Canvas</a:t>
            </a:r>
          </a:p>
          <a:p>
            <a:pPr defTabSz="457200">
              <a:lnSpc>
                <a:spcPct val="117999"/>
              </a:lnSpc>
              <a:defRPr sz="2500">
                <a:latin typeface="Helvetica Neue"/>
                <a:ea typeface="Helvetica Neue"/>
                <a:cs typeface="Helvetica Neue"/>
                <a:sym typeface="Helvetica Neue"/>
              </a:defRPr>
            </a:pPr>
            <a:r>
              <a:t>    Attend an office hour and get feedback on your experiment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defTabSz="457200">
              <a:lnSpc>
                <a:spcPct val="117999"/>
              </a:lnSpc>
              <a:defRPr sz="2000">
                <a:latin typeface="Helvetica Neue"/>
                <a:ea typeface="Helvetica Neue"/>
                <a:cs typeface="Helvetica Neue"/>
                <a:sym typeface="Helvetica Neue"/>
              </a:defRPr>
            </a:pPr>
            <a:r>
              <a:t>Goals:</a:t>
            </a:r>
          </a:p>
          <a:p>
            <a:pPr defTabSz="457200">
              <a:lnSpc>
                <a:spcPct val="117999"/>
              </a:lnSpc>
              <a:defRPr sz="2000">
                <a:latin typeface="Helvetica Neue"/>
                <a:ea typeface="Helvetica Neue"/>
                <a:cs typeface="Helvetica Neue"/>
                <a:sym typeface="Helvetica Neue"/>
              </a:defRPr>
            </a:pPr>
            <a:r>
              <a:t>Modernise the B2G platform (replace legacy mozApps-only APIs with new web standards)</a:t>
            </a:r>
          </a:p>
          <a:p>
            <a:pPr defTabSz="457200">
              <a:lnSpc>
                <a:spcPct val="117999"/>
              </a:lnSpc>
              <a:defRPr sz="2000">
                <a:latin typeface="Helvetica Neue"/>
                <a:ea typeface="Helvetica Neue"/>
                <a:cs typeface="Helvetica Neue"/>
                <a:sym typeface="Helvetica Neue"/>
              </a:defRPr>
            </a:pPr>
            <a:r>
              <a:t>Create a leaner platform on which to build Smart TV and other connected devices products (reduced complexity and maintenance cost)</a:t>
            </a:r>
          </a:p>
          <a:p>
            <a:pPr defTabSz="457200">
              <a:lnSpc>
                <a:spcPct val="117999"/>
              </a:lnSpc>
              <a:defRPr sz="2000">
                <a:latin typeface="Helvetica Neue"/>
                <a:ea typeface="Helvetica Neue"/>
                <a:cs typeface="Helvetica Neue"/>
                <a:sym typeface="Helvetica Neue"/>
              </a:defRPr>
            </a:pPr>
            <a:r>
              <a:t>Move towards an architecture closer to that of the Firefox browser (just chrome and web content)</a:t>
            </a:r>
          </a:p>
          <a:p>
            <a:pPr defTabSz="457200">
              <a:lnSpc>
                <a:spcPct val="117999"/>
              </a:lnSpc>
              <a:defRPr sz="2000">
                <a:latin typeface="Helvetica Neue"/>
                <a:ea typeface="Helvetica Neue"/>
                <a:cs typeface="Helvetica Neue"/>
                <a:sym typeface="Helvetica Neue"/>
              </a:defRPr>
            </a:pPr>
            <a:r>
              <a:t>Transition smartphone modules to new owners and peers in the community</a:t>
            </a:r>
          </a:p>
          <a:p>
            <a:pPr defTabSz="457200">
              <a:lnSpc>
                <a:spcPct val="117999"/>
              </a:lnSpc>
              <a:defRPr sz="2000">
                <a:latin typeface="Helvetica Neue"/>
                <a:ea typeface="Helvetica Neue"/>
                <a:cs typeface="Helvetica Neue"/>
                <a:sym typeface="Helvetica Neue"/>
              </a:defRPr>
            </a:pPr>
            <a:r>
              <a:t>Build a more active open source community around the project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defTabSz="457200">
              <a:lnSpc>
                <a:spcPct val="117999"/>
              </a:lnSpc>
              <a:defRPr sz="2000">
                <a:latin typeface="Helvetica Neue"/>
                <a:ea typeface="Helvetica Neue"/>
                <a:cs typeface="Helvetica Neue"/>
                <a:sym typeface="Helvetica Neue"/>
              </a:defRPr>
            </a:pPr>
            <a:r>
              <a:t>Gonk Changes</a:t>
            </a:r>
          </a:p>
          <a:p>
            <a:pPr defTabSz="457200">
              <a:lnSpc>
                <a:spcPct val="117999"/>
              </a:lnSpc>
              <a:defRPr sz="2000">
                <a:latin typeface="Helvetica Neue"/>
                <a:ea typeface="Helvetica Neue"/>
                <a:cs typeface="Helvetica Neue"/>
                <a:sym typeface="Helvetica Neue"/>
              </a:defRPr>
            </a:pPr>
          </a:p>
          <a:p>
            <a:pPr defTabSz="457200">
              <a:lnSpc>
                <a:spcPct val="117999"/>
              </a:lnSpc>
              <a:defRPr sz="2000">
                <a:latin typeface="Helvetica Neue"/>
                <a:ea typeface="Helvetica Neue"/>
                <a:cs typeface="Helvetica Neue"/>
                <a:sym typeface="Helvetica Neue"/>
              </a:defRPr>
            </a:pPr>
            <a:r>
              <a:t>APIs needed for TV will be maintained by staff on the TV team</a:t>
            </a:r>
          </a:p>
          <a:p>
            <a:pPr defTabSz="457200">
              <a:lnSpc>
                <a:spcPct val="117999"/>
              </a:lnSpc>
              <a:defRPr sz="2000">
                <a:latin typeface="Helvetica Neue"/>
                <a:ea typeface="Helvetica Neue"/>
                <a:cs typeface="Helvetica Neue"/>
                <a:sym typeface="Helvetica Neue"/>
              </a:defRPr>
            </a:pPr>
            <a:r>
              <a:t>Smartphone-specific APIs will need to be maintained by the wider community</a:t>
            </a:r>
          </a:p>
          <a:p>
            <a:pPr defTabSz="457200">
              <a:lnSpc>
                <a:spcPct val="117999"/>
              </a:lnSpc>
              <a:defRPr sz="2000">
                <a:latin typeface="Helvetica Neue"/>
                <a:ea typeface="Helvetica Neue"/>
                <a:cs typeface="Helvetica Neue"/>
                <a:sym typeface="Helvetica Neue"/>
              </a:defRPr>
            </a:pPr>
            <a:r>
              <a:t>Merge the B2G process model with the Firefox process model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defTabSz="457200">
              <a:lnSpc>
                <a:spcPct val="117999"/>
              </a:lnSpc>
              <a:defRPr sz="2000">
                <a:latin typeface="Helvetica Neue"/>
                <a:ea typeface="Helvetica Neue"/>
                <a:cs typeface="Helvetica Neue"/>
                <a:sym typeface="Helvetica Neue"/>
              </a:defRPr>
            </a:pPr>
            <a:r>
              <a:t>Gecko Changes</a:t>
            </a:r>
          </a:p>
          <a:p>
            <a:pPr defTabSz="457200">
              <a:lnSpc>
                <a:spcPct val="117999"/>
              </a:lnSpc>
              <a:defRPr sz="2000">
                <a:latin typeface="Helvetica Neue"/>
                <a:ea typeface="Helvetica Neue"/>
                <a:cs typeface="Helvetica Neue"/>
                <a:sym typeface="Helvetica Neue"/>
              </a:defRPr>
            </a:pPr>
            <a:r>
              <a:t> Replace mozApps with standard web apps (Service Workers, Manifest and Push)</a:t>
            </a:r>
          </a:p>
          <a:p>
            <a:pPr defTabSz="457200">
              <a:lnSpc>
                <a:spcPct val="117999"/>
              </a:lnSpc>
              <a:defRPr sz="2000">
                <a:latin typeface="Helvetica Neue"/>
                <a:ea typeface="Helvetica Neue"/>
                <a:cs typeface="Helvetica Neue"/>
                <a:sym typeface="Helvetica Neue"/>
              </a:defRPr>
            </a:pPr>
            <a:r>
              <a:t> Remove themes and langpacks and add support for Web Extensions </a:t>
            </a:r>
          </a:p>
          <a:p>
            <a:pPr defTabSz="457200">
              <a:lnSpc>
                <a:spcPct val="117999"/>
              </a:lnSpc>
              <a:defRPr sz="2000">
                <a:latin typeface="Helvetica Neue"/>
                <a:ea typeface="Helvetica Neue"/>
                <a:cs typeface="Helvetica Neue"/>
                <a:sym typeface="Helvetica Neue"/>
              </a:defRPr>
            </a:pPr>
            <a:r>
              <a:t>Find an alternative solution to legacy mozApps-only APIs</a:t>
            </a:r>
          </a:p>
          <a:p>
            <a:pPr defTabSz="457200">
              <a:lnSpc>
                <a:spcPct val="117999"/>
              </a:lnSpc>
              <a:defRPr sz="2000">
                <a:latin typeface="Helvetica Neue"/>
                <a:ea typeface="Helvetica Neue"/>
                <a:cs typeface="Helvetica Neue"/>
                <a:sym typeface="Helvetica Neue"/>
              </a:defRPr>
            </a:pPr>
            <a:r>
              <a:t>	IAC</a:t>
            </a:r>
          </a:p>
          <a:p>
            <a:pPr defTabSz="457200">
              <a:lnSpc>
                <a:spcPct val="117999"/>
              </a:lnSpc>
              <a:defRPr sz="2000">
                <a:latin typeface="Helvetica Neue"/>
                <a:ea typeface="Helvetica Neue"/>
                <a:cs typeface="Helvetica Neue"/>
                <a:sym typeface="Helvetica Neue"/>
              </a:defRPr>
            </a:pPr>
            <a:r>
              <a:t>	DataStore</a:t>
            </a:r>
          </a:p>
          <a:p>
            <a:pPr defTabSz="457200">
              <a:lnSpc>
                <a:spcPct val="117999"/>
              </a:lnSpc>
              <a:defRPr sz="2000">
                <a:latin typeface="Helvetica Neue"/>
                <a:ea typeface="Helvetica Neue"/>
                <a:cs typeface="Helvetica Neue"/>
                <a:sym typeface="Helvetica Neue"/>
              </a:defRPr>
            </a:pPr>
            <a:r>
              <a:t>	System Messages</a:t>
            </a:r>
          </a:p>
          <a:p>
            <a:pPr defTabSz="457200">
              <a:lnSpc>
                <a:spcPct val="117999"/>
              </a:lnSpc>
              <a:defRPr sz="2000">
                <a:latin typeface="Helvetica Neue"/>
                <a:ea typeface="Helvetica Neue"/>
                <a:cs typeface="Helvetica Neue"/>
                <a:sym typeface="Helvetica Neue"/>
              </a:defRPr>
            </a:pPr>
            <a:r>
              <a:t>	Web Activities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defTabSz="457200">
              <a:lnSpc>
                <a:spcPct val="117999"/>
              </a:lnSpc>
              <a:defRPr sz="2000">
                <a:latin typeface="Helvetica Neue"/>
                <a:ea typeface="Helvetica Neue"/>
                <a:cs typeface="Helvetica Neue"/>
                <a:sym typeface="Helvetica Neue"/>
              </a:defRPr>
            </a:pPr>
            <a:r>
              <a:t>Gaia Changes</a:t>
            </a:r>
          </a:p>
          <a:p>
            <a:pPr defTabSz="457200">
              <a:lnSpc>
                <a:spcPct val="117999"/>
              </a:lnSpc>
              <a:defRPr sz="2000">
                <a:latin typeface="Helvetica Neue"/>
                <a:ea typeface="Helvetica Neue"/>
                <a:cs typeface="Helvetica Neue"/>
                <a:sym typeface="Helvetica Neue"/>
              </a:defRPr>
            </a:pPr>
            <a:r>
              <a:t>No longer built as mozApps (app://)</a:t>
            </a:r>
          </a:p>
          <a:p>
            <a:pPr defTabSz="457200">
              <a:lnSpc>
                <a:spcPct val="117999"/>
              </a:lnSpc>
              <a:defRPr sz="2000">
                <a:latin typeface="Helvetica Neue"/>
                <a:ea typeface="Helvetica Neue"/>
                <a:cs typeface="Helvetica Neue"/>
                <a:sym typeface="Helvetica Neue"/>
              </a:defRPr>
            </a:pPr>
            <a:r>
              <a:t>Turn system UI into (chrome://) (reason?)</a:t>
            </a:r>
          </a:p>
          <a:p>
            <a:pPr defTabSz="457200">
              <a:lnSpc>
                <a:spcPct val="117999"/>
              </a:lnSpc>
              <a:defRPr sz="2000">
                <a:latin typeface="Helvetica Neue"/>
                <a:ea typeface="Helvetica Neue"/>
                <a:cs typeface="Helvetica Neue"/>
                <a:sym typeface="Helvetica Neue"/>
              </a:defRPr>
            </a:pPr>
            <a:r>
              <a:t>System app</a:t>
            </a:r>
          </a:p>
          <a:p>
            <a:pPr defTabSz="457200">
              <a:lnSpc>
                <a:spcPct val="117999"/>
              </a:lnSpc>
              <a:defRPr sz="2000">
                <a:latin typeface="Helvetica Neue"/>
                <a:ea typeface="Helvetica Neue"/>
                <a:cs typeface="Helvetica Neue"/>
                <a:sym typeface="Helvetica Neue"/>
              </a:defRPr>
            </a:pPr>
            <a:r>
              <a:t>Home screen</a:t>
            </a:r>
          </a:p>
          <a:p>
            <a:pPr defTabSz="457200">
              <a:lnSpc>
                <a:spcPct val="117999"/>
              </a:lnSpc>
              <a:defRPr sz="2000">
                <a:latin typeface="Helvetica Neue"/>
                <a:ea typeface="Helvetica Neue"/>
                <a:cs typeface="Helvetica Neue"/>
                <a:sym typeface="Helvetica Neue"/>
              </a:defRPr>
            </a:pPr>
            <a:r>
              <a:t>Search</a:t>
            </a:r>
          </a:p>
          <a:p>
            <a:pPr defTabSz="457200">
              <a:lnSpc>
                <a:spcPct val="117999"/>
              </a:lnSpc>
              <a:defRPr sz="2000">
                <a:latin typeface="Helvetica Neue"/>
                <a:ea typeface="Helvetica Neue"/>
                <a:cs typeface="Helvetica Neue"/>
                <a:sym typeface="Helvetica Neue"/>
              </a:defRPr>
            </a:pPr>
            <a:r>
              <a:t>Keyboard</a:t>
            </a:r>
          </a:p>
          <a:p>
            <a:pPr defTabSz="457200">
              <a:lnSpc>
                <a:spcPct val="117999"/>
              </a:lnSpc>
              <a:defRPr sz="2000">
                <a:latin typeface="Helvetica Neue"/>
                <a:ea typeface="Helvetica Neue"/>
                <a:cs typeface="Helvetica Neue"/>
                <a:sym typeface="Helvetica Neue"/>
              </a:defRPr>
            </a:pPr>
            <a:r>
              <a:t>Settings?</a:t>
            </a:r>
          </a:p>
          <a:p>
            <a:pPr defTabSz="457200">
              <a:lnSpc>
                <a:spcPct val="117999"/>
              </a:lnSpc>
              <a:defRPr sz="2000">
                <a:latin typeface="Helvetica Neue"/>
                <a:ea typeface="Helvetica Neue"/>
                <a:cs typeface="Helvetica Neue"/>
                <a:sym typeface="Helvetica Neue"/>
              </a:defRPr>
            </a:pPr>
            <a:r>
              <a:t>Turn everything else into web content where possible (http://)</a:t>
            </a:r>
          </a:p>
          <a:p>
            <a:pPr defTabSz="457200">
              <a:lnSpc>
                <a:spcPct val="117999"/>
              </a:lnSpc>
              <a:defRPr sz="2000">
                <a:latin typeface="Helvetica Neue"/>
                <a:ea typeface="Helvetica Neue"/>
                <a:cs typeface="Helvetica Neue"/>
                <a:sym typeface="Helvetica Neue"/>
              </a:defRPr>
            </a:pPr>
            <a:r>
              <a:t>Hosted on localhost</a:t>
            </a:r>
          </a:p>
          <a:p>
            <a:pPr defTabSz="457200">
              <a:lnSpc>
                <a:spcPct val="117999"/>
              </a:lnSpc>
              <a:defRPr sz="2000">
                <a:latin typeface="Helvetica Neue"/>
                <a:ea typeface="Helvetica Neue"/>
                <a:cs typeface="Helvetica Neue"/>
                <a:sym typeface="Helvetica Neue"/>
              </a:defRPr>
            </a:pPr>
            <a:r>
              <a:t>Hosted on the web</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defTabSz="457200">
              <a:lnSpc>
                <a:spcPct val="117999"/>
              </a:lnSpc>
              <a:defRPr sz="2500">
                <a:latin typeface="Helvetica Neue"/>
                <a:ea typeface="Helvetica Neue"/>
                <a:cs typeface="Helvetica Neue"/>
                <a:sym typeface="Helvetica Neue"/>
              </a:defRPr>
            </a:pPr>
            <a:r>
              <a:t>After Mozilla’s decision to stop launching Firefox OS smartphones through carriers or in the free market, we need to evaluate and plan the level of support and the services that are still needed for active Firefox OS users, as well as the internal activities that need to be completed to appropriately close out our FxOS project. The aim of this project is to provide a fair and good level of support for existing commercial users in multiple aspects (Marketplace, Content, Push services, Support for users, etc).</a:t>
            </a:r>
          </a:p>
          <a:p>
            <a:pPr defTabSz="457200">
              <a:lnSpc>
                <a:spcPct val="117999"/>
              </a:lnSpc>
              <a:defRPr sz="2500">
                <a:latin typeface="Helvetica Neue"/>
                <a:ea typeface="Helvetica Neue"/>
                <a:cs typeface="Helvetica Neue"/>
                <a:sym typeface="Helvetica Neue"/>
              </a:defRPr>
            </a:pPr>
            <a:r>
              <a:t>Review and analysis has resulted in a recommendation to have a transition period of two years (through Q1 2018) to maintain Firefox OS smartphone environment to support current users. In addition, Mozilla will keep monitoring activity metrics during this time, to have a confident measure of the real user activity in the wild. </a:t>
            </a:r>
          </a:p>
          <a:p>
            <a:pPr defTabSz="457200">
              <a:lnSpc>
                <a:spcPct val="117999"/>
              </a:lnSpc>
              <a:defRPr sz="2500">
                <a:latin typeface="Helvetica Neue"/>
                <a:ea typeface="Helvetica Neue"/>
                <a:cs typeface="Helvetica Neue"/>
                <a:sym typeface="Helvetica Neue"/>
              </a:defRPr>
            </a:pPr>
          </a:p>
          <a:p>
            <a:pPr defTabSz="457200">
              <a:lnSpc>
                <a:spcPct val="117999"/>
              </a:lnSpc>
              <a:defRPr sz="2500">
                <a:latin typeface="Helvetica Neue"/>
                <a:ea typeface="Helvetica Neue"/>
                <a:cs typeface="Helvetica Neue"/>
                <a:sym typeface="Helvetica Neue"/>
              </a:defRPr>
            </a:pPr>
            <a:r>
              <a:t>Project Status</a:t>
            </a:r>
          </a:p>
          <a:p>
            <a:pPr defTabSz="457200">
              <a:lnSpc>
                <a:spcPct val="117999"/>
              </a:lnSpc>
              <a:defRPr sz="2500">
                <a:latin typeface="Helvetica Neue"/>
                <a:ea typeface="Helvetica Neue"/>
                <a:cs typeface="Helvetica Neue"/>
                <a:sym typeface="Helvetica Neue"/>
              </a:defRPr>
            </a:pPr>
            <a:r>
              <a:t>Marketplace &amp; Content</a:t>
            </a:r>
          </a:p>
          <a:p>
            <a:pPr defTabSz="457200">
              <a:lnSpc>
                <a:spcPct val="117999"/>
              </a:lnSpc>
              <a:defRPr sz="2500">
                <a:latin typeface="Helvetica Neue"/>
                <a:ea typeface="Helvetica Neue"/>
                <a:cs typeface="Helvetica Neue"/>
                <a:sym typeface="Helvetica Neue"/>
              </a:defRPr>
            </a:pPr>
            <a:r>
              <a:t> 	Plan already approved to maintain support to current users</a:t>
            </a:r>
          </a:p>
          <a:p>
            <a:pPr defTabSz="457200">
              <a:lnSpc>
                <a:spcPct val="117999"/>
              </a:lnSpc>
              <a:defRPr sz="2500">
                <a:latin typeface="Helvetica Neue"/>
                <a:ea typeface="Helvetica Neue"/>
                <a:cs typeface="Helvetica Neue"/>
                <a:sym typeface="Helvetica Neue"/>
              </a:defRPr>
            </a:pPr>
            <a:r>
              <a:t> 	DONE</a:t>
            </a:r>
          </a:p>
          <a:p>
            <a:pPr defTabSz="457200">
              <a:lnSpc>
                <a:spcPct val="117999"/>
              </a:lnSpc>
              <a:defRPr sz="2500">
                <a:latin typeface="Helvetica Neue"/>
                <a:ea typeface="Helvetica Neue"/>
                <a:cs typeface="Helvetica Neue"/>
                <a:sym typeface="Helvetica Neue"/>
              </a:defRPr>
            </a:pPr>
            <a:r>
              <a:t>Payments</a:t>
            </a:r>
          </a:p>
          <a:p>
            <a:pPr defTabSz="457200">
              <a:lnSpc>
                <a:spcPct val="117999"/>
              </a:lnSpc>
              <a:defRPr sz="2500">
                <a:latin typeface="Helvetica Neue"/>
                <a:ea typeface="Helvetica Neue"/>
                <a:cs typeface="Helvetica Neue"/>
                <a:sym typeface="Helvetica Neue"/>
              </a:defRPr>
            </a:pPr>
            <a:r>
              <a:t> 	Agreed to disable Mozilla Payments</a:t>
            </a:r>
          </a:p>
          <a:p>
            <a:pPr defTabSz="457200">
              <a:lnSpc>
                <a:spcPct val="117999"/>
              </a:lnSpc>
              <a:defRPr sz="2500">
                <a:latin typeface="Helvetica Neue"/>
                <a:ea typeface="Helvetica Neue"/>
                <a:cs typeface="Helvetica Neue"/>
                <a:sym typeface="Helvetica Neue"/>
              </a:defRPr>
            </a:pPr>
            <a:r>
              <a:t> 	DONE</a:t>
            </a:r>
          </a:p>
          <a:p>
            <a:pPr defTabSz="457200">
              <a:lnSpc>
                <a:spcPct val="117999"/>
              </a:lnSpc>
              <a:defRPr sz="2500">
                <a:latin typeface="Helvetica Neue"/>
                <a:ea typeface="Helvetica Neue"/>
                <a:cs typeface="Helvetica Neue"/>
                <a:sym typeface="Helvetica Neue"/>
              </a:defRPr>
            </a:pPr>
            <a:r>
              <a:t>Push</a:t>
            </a:r>
          </a:p>
          <a:p>
            <a:pPr defTabSz="457200">
              <a:lnSpc>
                <a:spcPct val="117999"/>
              </a:lnSpc>
              <a:defRPr sz="2500">
                <a:latin typeface="Helvetica Neue"/>
                <a:ea typeface="Helvetica Neue"/>
                <a:cs typeface="Helvetica Neue"/>
                <a:sym typeface="Helvetica Neue"/>
              </a:defRPr>
            </a:pPr>
            <a:r>
              <a:t> 	Push service will be maintained</a:t>
            </a:r>
          </a:p>
          <a:p>
            <a:pPr defTabSz="457200">
              <a:lnSpc>
                <a:spcPct val="117999"/>
              </a:lnSpc>
              <a:defRPr sz="2500">
                <a:latin typeface="Helvetica Neue"/>
                <a:ea typeface="Helvetica Neue"/>
                <a:cs typeface="Helvetica Neue"/>
                <a:sym typeface="Helvetica Neue"/>
              </a:defRPr>
            </a:pPr>
            <a:r>
              <a:t> 	ON TARGET</a:t>
            </a:r>
          </a:p>
          <a:p>
            <a:pPr defTabSz="457200">
              <a:lnSpc>
                <a:spcPct val="117999"/>
              </a:lnSpc>
              <a:defRPr sz="2500">
                <a:latin typeface="Helvetica Neue"/>
                <a:ea typeface="Helvetica Neue"/>
                <a:cs typeface="Helvetica Neue"/>
                <a:sym typeface="Helvetica Neue"/>
              </a:defRPr>
            </a:pPr>
            <a:r>
              <a:t>Support for emergency fixes</a:t>
            </a:r>
          </a:p>
          <a:p>
            <a:pPr defTabSz="457200">
              <a:lnSpc>
                <a:spcPct val="117999"/>
              </a:lnSpc>
              <a:defRPr sz="2500">
                <a:latin typeface="Helvetica Neue"/>
                <a:ea typeface="Helvetica Neue"/>
                <a:cs typeface="Helvetica Neue"/>
                <a:sym typeface="Helvetica Neue"/>
              </a:defRPr>
            </a:pPr>
            <a:r>
              <a:t> 	Critical and major security issues will be covered</a:t>
            </a:r>
          </a:p>
          <a:p>
            <a:pPr defTabSz="457200">
              <a:lnSpc>
                <a:spcPct val="117999"/>
              </a:lnSpc>
              <a:defRPr sz="2500">
                <a:latin typeface="Helvetica Neue"/>
                <a:ea typeface="Helvetica Neue"/>
                <a:cs typeface="Helvetica Neue"/>
                <a:sym typeface="Helvetica Neue"/>
              </a:defRPr>
            </a:pPr>
            <a:r>
              <a:t> 	ON TARGET</a:t>
            </a:r>
          </a:p>
          <a:p>
            <a:pPr defTabSz="457200">
              <a:lnSpc>
                <a:spcPct val="117999"/>
              </a:lnSpc>
              <a:defRPr sz="2500">
                <a:latin typeface="Helvetica Neue"/>
                <a:ea typeface="Helvetica Neue"/>
                <a:cs typeface="Helvetica Neue"/>
                <a:sym typeface="Helvetica Neue"/>
              </a:defRPr>
            </a:pPr>
            <a:r>
              <a:t>SUMO</a:t>
            </a:r>
          </a:p>
          <a:p>
            <a:pPr defTabSz="457200">
              <a:lnSpc>
                <a:spcPct val="117999"/>
              </a:lnSpc>
              <a:defRPr sz="2500">
                <a:latin typeface="Helvetica Neue"/>
                <a:ea typeface="Helvetica Neue"/>
                <a:cs typeface="Helvetica Neue"/>
                <a:sym typeface="Helvetica Neue"/>
              </a:defRPr>
            </a:pPr>
            <a:r>
              <a:t> 	Our team will maintain basic support to Firefox OS users</a:t>
            </a:r>
          </a:p>
          <a:p>
            <a:pPr defTabSz="457200">
              <a:lnSpc>
                <a:spcPct val="117999"/>
              </a:lnSpc>
              <a:defRPr sz="2500">
                <a:latin typeface="Helvetica Neue"/>
                <a:ea typeface="Helvetica Neue"/>
                <a:cs typeface="Helvetica Neue"/>
                <a:sym typeface="Helvetica Neue"/>
              </a:defRPr>
            </a:pPr>
            <a:r>
              <a:t> 	ON TARGET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defTabSz="457200">
              <a:lnSpc>
                <a:spcPct val="117999"/>
              </a:lnSpc>
              <a:defRPr sz="2000">
                <a:latin typeface="Helvetica Neue"/>
                <a:ea typeface="Helvetica Neue"/>
                <a:cs typeface="Helvetica Neue"/>
                <a:sym typeface="Helvetica Neue"/>
              </a:defRPr>
            </a:pPr>
            <a:r>
              <a:t>   focus on building products with a clear value proposition aimed at the target customers.</a:t>
            </a:r>
          </a:p>
          <a:p>
            <a:pPr defTabSz="457200">
              <a:lnSpc>
                <a:spcPct val="117999"/>
              </a:lnSpc>
              <a:defRPr sz="2000">
                <a:latin typeface="Helvetica Neue"/>
                <a:ea typeface="Helvetica Neue"/>
                <a:cs typeface="Helvetica Neue"/>
                <a:sym typeface="Helvetica Neue"/>
              </a:defRPr>
            </a:pPr>
            <a:r>
              <a:t>    ensure new projects align with mission, and track to realistic goals.</a:t>
            </a:r>
          </a:p>
          <a:p>
            <a:pPr defTabSz="457200">
              <a:lnSpc>
                <a:spcPct val="117999"/>
              </a:lnSpc>
              <a:defRPr sz="2000">
                <a:latin typeface="Helvetica Neue"/>
                <a:ea typeface="Helvetica Neue"/>
                <a:cs typeface="Helvetica Neue"/>
                <a:sym typeface="Helvetica Neue"/>
              </a:defRPr>
            </a:pPr>
            <a:r>
              <a:t>    be open to enable anyone to surface a great product idea.</a:t>
            </a:r>
          </a:p>
          <a:p>
            <a:pPr defTabSz="457200">
              <a:lnSpc>
                <a:spcPct val="117999"/>
              </a:lnSpc>
              <a:defRPr sz="2000">
                <a:latin typeface="Helvetica Neue"/>
                <a:ea typeface="Helvetica Neue"/>
                <a:cs typeface="Helvetica Neue"/>
                <a:sym typeface="Helvetica Neue"/>
              </a:defRPr>
            </a:pPr>
            <a:r>
              <a:t>    ensure clear, consistent decisions by the Exec team.</a:t>
            </a:r>
          </a:p>
          <a:p>
            <a:pPr defTabSz="457200">
              <a:lnSpc>
                <a:spcPct val="117999"/>
              </a:lnSpc>
              <a:defRPr sz="2000">
                <a:latin typeface="Helvetica Neue"/>
                <a:ea typeface="Helvetica Neue"/>
                <a:cs typeface="Helvetica Neue"/>
                <a:sym typeface="Helvetica Neue"/>
              </a:defRPr>
            </a:pPr>
            <a:r>
              <a:t>    carefully select the places to invest with transparency of decisions.</a:t>
            </a:r>
          </a:p>
          <a:p>
            <a:pPr defTabSz="457200">
              <a:lnSpc>
                <a:spcPct val="117999"/>
              </a:lnSpc>
              <a:defRPr sz="2000">
                <a:latin typeface="Helvetica Neue"/>
                <a:ea typeface="Helvetica Neue"/>
                <a:cs typeface="Helvetica Neue"/>
                <a:sym typeface="Helvetica Neue"/>
              </a:defRPr>
            </a:pPr>
            <a:r>
              <a:t>    support rapid prototyping for new ideas or business models.</a:t>
            </a:r>
          </a:p>
          <a:p>
            <a:pPr defTabSz="457200">
              <a:lnSpc>
                <a:spcPct val="117999"/>
              </a:lnSpc>
              <a:defRPr sz="2000">
                <a:latin typeface="Helvetica Neue"/>
                <a:ea typeface="Helvetica Neue"/>
                <a:cs typeface="Helvetica Neue"/>
                <a:sym typeface="Helvetica Neue"/>
              </a:defRPr>
            </a:pPr>
            <a:r>
              <a:t>    fail “bad-ideas” fast.</a:t>
            </a:r>
          </a:p>
          <a:p>
            <a:pPr defTabSz="457200">
              <a:lnSpc>
                <a:spcPct val="117999"/>
              </a:lnSpc>
              <a:defRPr sz="2000">
                <a:latin typeface="Helvetica Neue"/>
                <a:ea typeface="Helvetica Neue"/>
                <a:cs typeface="Helvetica Neue"/>
                <a:sym typeface="Helvetica Neue"/>
              </a:defRPr>
            </a:pPr>
            <a:r>
              <a:t>    allow us to refine good ideas in order to build ever more compelling products.</a:t>
            </a:r>
          </a:p>
          <a:p>
            <a:pPr defTabSz="457200">
              <a:lnSpc>
                <a:spcPct val="117999"/>
              </a:lnSpc>
              <a:defRPr sz="2000">
                <a:latin typeface="Helvetica Neue"/>
                <a:ea typeface="Helvetica Neue"/>
                <a:cs typeface="Helvetica Neue"/>
                <a:sym typeface="Helvetica Neue"/>
              </a:defRPr>
            </a:pPr>
            <a:r>
              <a:t>    measure success in investing in innovation.</a:t>
            </a:r>
          </a:p>
          <a:p>
            <a:pPr defTabSz="457200">
              <a:lnSpc>
                <a:spcPct val="117999"/>
              </a:lnSpc>
              <a:defRPr sz="2000">
                <a:latin typeface="Helvetica Neue"/>
                <a:ea typeface="Helvetica Neue"/>
                <a:cs typeface="Helvetica Neue"/>
                <a:sym typeface="Helvetica Neue"/>
              </a:defRPr>
            </a:pPr>
            <a:r>
              <a:t>    and to be relevant to our customers, we need to move ever faster.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Project Link: Your personal user agent that understands your preferences for how you want to interact with the world of devices in your home, and automate your connected world for you. All of this still done conveniently and securely, but completely under your control.</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Mozilla - Sandstone">
    <p:spTree>
      <p:nvGrpSpPr>
        <p:cNvPr id="1" name=""/>
        <p:cNvGrpSpPr/>
        <p:nvPr/>
      </p:nvGrpSpPr>
      <p:grpSpPr>
        <a:xfrm>
          <a:off x="0" y="0"/>
          <a:ext cx="0" cy="0"/>
          <a:chOff x="0" y="0"/>
          <a:chExt cx="0" cy="0"/>
        </a:xfrm>
      </p:grpSpPr>
      <p:pic>
        <p:nvPicPr>
          <p:cNvPr id="12" name="mozilla-logo.png"/>
          <p:cNvPicPr>
            <a:picLocks noChangeAspect="1"/>
          </p:cNvPicPr>
          <p:nvPr/>
        </p:nvPicPr>
        <p:blipFill>
          <a:blip r:embed="rId2">
            <a:extLst/>
          </a:blip>
          <a:stretch>
            <a:fillRect/>
          </a:stretch>
        </p:blipFill>
        <p:spPr>
          <a:xfrm>
            <a:off x="5628563" y="5473700"/>
            <a:ext cx="4986174" cy="1295400"/>
          </a:xfrm>
          <a:prstGeom prst="rect">
            <a:avLst/>
          </a:prstGeom>
          <a:ln w="12700">
            <a:miter lim="400000"/>
          </a:ln>
        </p:spPr>
      </p:pic>
      <p:pic>
        <p:nvPicPr>
          <p:cNvPr id="13" name="tab.png"/>
          <p:cNvPicPr>
            <a:picLocks noChangeAspect="1"/>
          </p:cNvPicPr>
          <p:nvPr/>
        </p:nvPicPr>
        <p:blipFill>
          <a:blip r:embed="rId3">
            <a:extLst/>
          </a:blip>
          <a:stretch>
            <a:fillRect/>
          </a:stretch>
        </p:blipFill>
        <p:spPr>
          <a:xfrm>
            <a:off x="14084300" y="0"/>
            <a:ext cx="1943100" cy="520700"/>
          </a:xfrm>
          <a:prstGeom prst="rect">
            <a:avLst/>
          </a:prstGeom>
          <a:ln w="12700">
            <a:miter lim="400000"/>
          </a:ln>
        </p:spPr>
      </p:pic>
      <p:sp>
        <p:nvSpPr>
          <p:cNvPr id="14" name="Shape 1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 Logo - Blu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0" name="Shape 90"/>
          <p:cNvSpPr/>
          <p:nvPr>
            <p:ph type="pic" sz="quarter" idx="13"/>
          </p:nvPr>
        </p:nvSpPr>
        <p:spPr>
          <a:xfrm>
            <a:off x="5308600" y="2628900"/>
            <a:ext cx="5638800" cy="5359400"/>
          </a:xfrm>
          <a:prstGeom prst="rect">
            <a:avLst/>
          </a:prstGeom>
        </p:spPr>
        <p:txBody>
          <a:bodyPr lIns="91439" tIns="45719" rIns="91439" bIns="45719" anchor="t"/>
          <a:lstStyle/>
          <a:p>
            <a:pPr/>
          </a:p>
        </p:txBody>
      </p:sp>
      <p:sp>
        <p:nvSpPr>
          <p:cNvPr id="91" name="Shape 91"/>
          <p:cNvSpPr/>
          <p:nvPr>
            <p:ph type="title"/>
          </p:nvPr>
        </p:nvSpPr>
        <p:spPr>
          <a:xfrm>
            <a:off x="444500" y="7315200"/>
            <a:ext cx="15367000" cy="1676400"/>
          </a:xfrm>
          <a:prstGeom prst="rect">
            <a:avLst/>
          </a:prstGeom>
        </p:spPr>
        <p:txBody>
          <a:bodyPr anchor="b"/>
          <a:lstStyle>
            <a:lvl1pPr algn="ctr">
              <a:defRPr>
                <a:solidFill>
                  <a:srgbClr val="FFFFFF"/>
                </a:solidFill>
              </a:defRPr>
            </a:lvl1pPr>
          </a:lstStyle>
          <a:p>
            <a:pPr/>
            <a:r>
              <a:t>Title Text</a:t>
            </a:r>
          </a:p>
        </p:txBody>
      </p:sp>
      <p:sp>
        <p:nvSpPr>
          <p:cNvPr id="92" name="Shape 92"/>
          <p:cNvSpPr/>
          <p:nvPr>
            <p:ph type="body" sz="quarter" idx="1"/>
          </p:nvPr>
        </p:nvSpPr>
        <p:spPr>
          <a:xfrm>
            <a:off x="444500" y="8724900"/>
            <a:ext cx="15367000" cy="1892300"/>
          </a:xfrm>
          <a:prstGeom prst="rect">
            <a:avLst/>
          </a:prstGeom>
        </p:spPr>
        <p:txBody>
          <a:bodyPr anchor="t"/>
          <a:lstStyle>
            <a:lvl1pPr marL="0" indent="0" algn="ctr">
              <a:spcBef>
                <a:spcPts val="0"/>
              </a:spcBef>
              <a:buSzTx/>
              <a:buNone/>
              <a:defRPr>
                <a:solidFill>
                  <a:srgbClr val="FFFFFF"/>
                </a:solidFill>
                <a:latin typeface="+mn-lt"/>
                <a:ea typeface="+mn-ea"/>
                <a:cs typeface="+mn-cs"/>
                <a:sym typeface="Open Sans Light"/>
              </a:defRPr>
            </a:lvl1pPr>
            <a:lvl2pPr marL="0" indent="0" algn="ctr">
              <a:spcBef>
                <a:spcPts val="0"/>
              </a:spcBef>
              <a:buSzTx/>
              <a:buNone/>
              <a:defRPr>
                <a:solidFill>
                  <a:srgbClr val="FFFFFF"/>
                </a:solidFill>
                <a:latin typeface="+mn-lt"/>
                <a:ea typeface="+mn-ea"/>
                <a:cs typeface="+mn-cs"/>
                <a:sym typeface="Open Sans Light"/>
              </a:defRPr>
            </a:lvl2pPr>
            <a:lvl3pPr marL="0" indent="0" algn="ctr">
              <a:spcBef>
                <a:spcPts val="0"/>
              </a:spcBef>
              <a:buSzTx/>
              <a:buNone/>
              <a:defRPr>
                <a:solidFill>
                  <a:srgbClr val="FFFFFF"/>
                </a:solidFill>
                <a:latin typeface="+mn-lt"/>
                <a:ea typeface="+mn-ea"/>
                <a:cs typeface="+mn-cs"/>
                <a:sym typeface="Open Sans Light"/>
              </a:defRPr>
            </a:lvl3pPr>
            <a:lvl4pPr marL="0" indent="0" algn="ctr">
              <a:spcBef>
                <a:spcPts val="0"/>
              </a:spcBef>
              <a:buSzTx/>
              <a:buNone/>
              <a:defRPr>
                <a:solidFill>
                  <a:srgbClr val="FFFFFF"/>
                </a:solidFill>
                <a:latin typeface="+mn-lt"/>
                <a:ea typeface="+mn-ea"/>
                <a:cs typeface="+mn-cs"/>
                <a:sym typeface="Open Sans Light"/>
              </a:defRPr>
            </a:lvl4pPr>
            <a:lvl5pPr marL="0" indent="0" algn="ctr">
              <a:spcBef>
                <a:spcPts val="0"/>
              </a:spcBef>
              <a:buSzTx/>
              <a:buNone/>
              <a:defRPr>
                <a:solidFill>
                  <a:srgbClr val="FFFFFF"/>
                </a:solidFill>
                <a:latin typeface="+mn-lt"/>
                <a:ea typeface="+mn-ea"/>
                <a:cs typeface="+mn-cs"/>
                <a:sym typeface="Open Sans Light"/>
              </a:defRPr>
            </a:lvl5pPr>
          </a:lstStyle>
          <a:p>
            <a:pPr/>
            <a:r>
              <a:t>Body Level One</a:t>
            </a:r>
          </a:p>
          <a:p>
            <a:pPr lvl="1"/>
            <a:r>
              <a:t>Body Level Two</a:t>
            </a:r>
          </a:p>
          <a:p>
            <a:pPr lvl="2"/>
            <a:r>
              <a:t>Body Level Three</a:t>
            </a:r>
          </a:p>
          <a:p>
            <a:pPr lvl="3"/>
            <a:r>
              <a:t>Body Level Four</a:t>
            </a:r>
          </a:p>
          <a:p>
            <a:pPr lvl="4"/>
            <a:r>
              <a:t>Body Level Five</a:t>
            </a:r>
          </a:p>
        </p:txBody>
      </p:sp>
      <p:sp>
        <p:nvSpPr>
          <p:cNvPr id="93" name="Shape 93"/>
          <p:cNvSpPr/>
          <p:nvPr>
            <p:ph type="sldNum" sz="quarter" idx="2"/>
          </p:nvPr>
        </p:nvSpPr>
        <p:spPr>
          <a:prstGeom prst="rect">
            <a:avLst/>
          </a:prstGeom>
        </p:spPr>
        <p:txBody>
          <a:bodyPr/>
          <a:lstStyle>
            <a:lvl1pPr>
              <a:defRPr>
                <a:solidFill>
                  <a:srgbClr val="23232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 Logo - Re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0" name="Shape 100"/>
          <p:cNvSpPr/>
          <p:nvPr>
            <p:ph type="pic" sz="quarter" idx="13"/>
          </p:nvPr>
        </p:nvSpPr>
        <p:spPr>
          <a:xfrm>
            <a:off x="5308600" y="2628900"/>
            <a:ext cx="5638800" cy="5359400"/>
          </a:xfrm>
          <a:prstGeom prst="rect">
            <a:avLst/>
          </a:prstGeom>
        </p:spPr>
        <p:txBody>
          <a:bodyPr lIns="91439" tIns="45719" rIns="91439" bIns="45719" anchor="t"/>
          <a:lstStyle/>
          <a:p>
            <a:pPr/>
          </a:p>
        </p:txBody>
      </p:sp>
      <p:sp>
        <p:nvSpPr>
          <p:cNvPr id="101" name="Shape 101"/>
          <p:cNvSpPr/>
          <p:nvPr>
            <p:ph type="title"/>
          </p:nvPr>
        </p:nvSpPr>
        <p:spPr>
          <a:xfrm>
            <a:off x="444500" y="7315200"/>
            <a:ext cx="15367000" cy="1676400"/>
          </a:xfrm>
          <a:prstGeom prst="rect">
            <a:avLst/>
          </a:prstGeom>
        </p:spPr>
        <p:txBody>
          <a:bodyPr anchor="b"/>
          <a:lstStyle>
            <a:lvl1pPr algn="ctr">
              <a:defRPr>
                <a:solidFill>
                  <a:srgbClr val="FFFFFF"/>
                </a:solidFill>
              </a:defRPr>
            </a:lvl1pPr>
          </a:lstStyle>
          <a:p>
            <a:pPr/>
            <a:r>
              <a:t>Title Text</a:t>
            </a:r>
          </a:p>
        </p:txBody>
      </p:sp>
      <p:sp>
        <p:nvSpPr>
          <p:cNvPr id="102" name="Shape 102"/>
          <p:cNvSpPr/>
          <p:nvPr>
            <p:ph type="body" sz="quarter" idx="1"/>
          </p:nvPr>
        </p:nvSpPr>
        <p:spPr>
          <a:xfrm>
            <a:off x="444500" y="8724900"/>
            <a:ext cx="15367000" cy="1905000"/>
          </a:xfrm>
          <a:prstGeom prst="rect">
            <a:avLst/>
          </a:prstGeom>
        </p:spPr>
        <p:txBody>
          <a:bodyPr anchor="t"/>
          <a:lstStyle>
            <a:lvl1pPr marL="0" indent="0" algn="ctr">
              <a:spcBef>
                <a:spcPts val="0"/>
              </a:spcBef>
              <a:buSzTx/>
              <a:buNone/>
              <a:defRPr>
                <a:solidFill>
                  <a:srgbClr val="FFFFFF"/>
                </a:solidFill>
                <a:latin typeface="+mn-lt"/>
                <a:ea typeface="+mn-ea"/>
                <a:cs typeface="+mn-cs"/>
                <a:sym typeface="Open Sans Light"/>
              </a:defRPr>
            </a:lvl1pPr>
            <a:lvl2pPr marL="0" indent="0" algn="ctr">
              <a:spcBef>
                <a:spcPts val="0"/>
              </a:spcBef>
              <a:buSzTx/>
              <a:buNone/>
              <a:defRPr>
                <a:solidFill>
                  <a:srgbClr val="FFFFFF"/>
                </a:solidFill>
                <a:latin typeface="+mn-lt"/>
                <a:ea typeface="+mn-ea"/>
                <a:cs typeface="+mn-cs"/>
                <a:sym typeface="Open Sans Light"/>
              </a:defRPr>
            </a:lvl2pPr>
            <a:lvl3pPr marL="0" indent="0" algn="ctr">
              <a:spcBef>
                <a:spcPts val="0"/>
              </a:spcBef>
              <a:buSzTx/>
              <a:buNone/>
              <a:defRPr>
                <a:solidFill>
                  <a:srgbClr val="FFFFFF"/>
                </a:solidFill>
                <a:latin typeface="+mn-lt"/>
                <a:ea typeface="+mn-ea"/>
                <a:cs typeface="+mn-cs"/>
                <a:sym typeface="Open Sans Light"/>
              </a:defRPr>
            </a:lvl3pPr>
            <a:lvl4pPr marL="0" indent="0" algn="ctr">
              <a:spcBef>
                <a:spcPts val="0"/>
              </a:spcBef>
              <a:buSzTx/>
              <a:buNone/>
              <a:defRPr>
                <a:solidFill>
                  <a:srgbClr val="FFFFFF"/>
                </a:solidFill>
                <a:latin typeface="+mn-lt"/>
                <a:ea typeface="+mn-ea"/>
                <a:cs typeface="+mn-cs"/>
                <a:sym typeface="Open Sans Light"/>
              </a:defRPr>
            </a:lvl4pPr>
            <a:lvl5pPr marL="0" indent="0" algn="ctr">
              <a:spcBef>
                <a:spcPts val="0"/>
              </a:spcBef>
              <a:buSzTx/>
              <a:buNone/>
              <a:defRPr>
                <a:solidFill>
                  <a:srgbClr val="FFFFFF"/>
                </a:solidFill>
                <a:latin typeface="+mn-lt"/>
                <a:ea typeface="+mn-ea"/>
                <a:cs typeface="+mn-cs"/>
                <a:sym typeface="Open Sans Light"/>
              </a:defRPr>
            </a:lvl5pPr>
          </a:lstStyle>
          <a:p>
            <a:pPr/>
            <a:r>
              <a:t>Body Level One</a:t>
            </a:r>
          </a:p>
          <a:p>
            <a:pPr lvl="1"/>
            <a:r>
              <a:t>Body Level Two</a:t>
            </a:r>
          </a:p>
          <a:p>
            <a:pPr lvl="2"/>
            <a:r>
              <a:t>Body Level Three</a:t>
            </a:r>
          </a:p>
          <a:p>
            <a:pPr lvl="3"/>
            <a:r>
              <a:t>Body Level Four</a:t>
            </a:r>
          </a:p>
          <a:p>
            <a:pPr lvl="4"/>
            <a:r>
              <a:t>Body Level Five</a:t>
            </a:r>
          </a:p>
        </p:txBody>
      </p:sp>
      <p:sp>
        <p:nvSpPr>
          <p:cNvPr id="103" name="Shape 103"/>
          <p:cNvSpPr/>
          <p:nvPr>
            <p:ph type="sldNum" sz="quarter" idx="2"/>
          </p:nvPr>
        </p:nvSpPr>
        <p:spPr>
          <a:prstGeom prst="rect">
            <a:avLst/>
          </a:prstGeom>
        </p:spPr>
        <p:txBody>
          <a:bodyPr/>
          <a:lstStyle>
            <a:lvl1pPr>
              <a:defRPr>
                <a:solidFill>
                  <a:srgbClr val="23232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 Logo - Dar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0" name="Shape 110"/>
          <p:cNvSpPr/>
          <p:nvPr>
            <p:ph type="pic" sz="quarter" idx="13"/>
          </p:nvPr>
        </p:nvSpPr>
        <p:spPr>
          <a:xfrm>
            <a:off x="5308600" y="2628900"/>
            <a:ext cx="5638800" cy="5359400"/>
          </a:xfrm>
          <a:prstGeom prst="rect">
            <a:avLst/>
          </a:prstGeom>
        </p:spPr>
        <p:txBody>
          <a:bodyPr lIns="91439" tIns="45719" rIns="91439" bIns="45719" anchor="t"/>
          <a:lstStyle/>
          <a:p>
            <a:pPr/>
          </a:p>
        </p:txBody>
      </p:sp>
      <p:sp>
        <p:nvSpPr>
          <p:cNvPr id="111" name="Shape 111"/>
          <p:cNvSpPr/>
          <p:nvPr>
            <p:ph type="title"/>
          </p:nvPr>
        </p:nvSpPr>
        <p:spPr>
          <a:xfrm>
            <a:off x="444500" y="7315200"/>
            <a:ext cx="15367000" cy="1676400"/>
          </a:xfrm>
          <a:prstGeom prst="rect">
            <a:avLst/>
          </a:prstGeom>
        </p:spPr>
        <p:txBody>
          <a:bodyPr anchor="b"/>
          <a:lstStyle>
            <a:lvl1pPr algn="ctr">
              <a:defRPr>
                <a:solidFill>
                  <a:srgbClr val="FFFFFF"/>
                </a:solidFill>
              </a:defRPr>
            </a:lvl1pPr>
          </a:lstStyle>
          <a:p>
            <a:pPr/>
            <a:r>
              <a:t>Title Text</a:t>
            </a:r>
          </a:p>
        </p:txBody>
      </p:sp>
      <p:sp>
        <p:nvSpPr>
          <p:cNvPr id="112" name="Shape 112"/>
          <p:cNvSpPr/>
          <p:nvPr>
            <p:ph type="body" sz="quarter" idx="1"/>
          </p:nvPr>
        </p:nvSpPr>
        <p:spPr>
          <a:xfrm>
            <a:off x="444500" y="8724900"/>
            <a:ext cx="15367000" cy="1905000"/>
          </a:xfrm>
          <a:prstGeom prst="rect">
            <a:avLst/>
          </a:prstGeom>
        </p:spPr>
        <p:txBody>
          <a:bodyPr anchor="t"/>
          <a:lstStyle>
            <a:lvl1pPr marL="0" indent="0" algn="ctr">
              <a:spcBef>
                <a:spcPts val="0"/>
              </a:spcBef>
              <a:buSzTx/>
              <a:buNone/>
              <a:defRPr>
                <a:solidFill>
                  <a:srgbClr val="FFFFFF"/>
                </a:solidFill>
                <a:latin typeface="+mn-lt"/>
                <a:ea typeface="+mn-ea"/>
                <a:cs typeface="+mn-cs"/>
                <a:sym typeface="Open Sans Light"/>
              </a:defRPr>
            </a:lvl1pPr>
            <a:lvl2pPr marL="0" indent="0" algn="ctr">
              <a:spcBef>
                <a:spcPts val="0"/>
              </a:spcBef>
              <a:buSzTx/>
              <a:buNone/>
              <a:defRPr>
                <a:solidFill>
                  <a:srgbClr val="FFFFFF"/>
                </a:solidFill>
                <a:latin typeface="+mn-lt"/>
                <a:ea typeface="+mn-ea"/>
                <a:cs typeface="+mn-cs"/>
                <a:sym typeface="Open Sans Light"/>
              </a:defRPr>
            </a:lvl2pPr>
            <a:lvl3pPr marL="0" indent="0" algn="ctr">
              <a:spcBef>
                <a:spcPts val="0"/>
              </a:spcBef>
              <a:buSzTx/>
              <a:buNone/>
              <a:defRPr>
                <a:solidFill>
                  <a:srgbClr val="FFFFFF"/>
                </a:solidFill>
                <a:latin typeface="+mn-lt"/>
                <a:ea typeface="+mn-ea"/>
                <a:cs typeface="+mn-cs"/>
                <a:sym typeface="Open Sans Light"/>
              </a:defRPr>
            </a:lvl3pPr>
            <a:lvl4pPr marL="0" indent="0" algn="ctr">
              <a:spcBef>
                <a:spcPts val="0"/>
              </a:spcBef>
              <a:buSzTx/>
              <a:buNone/>
              <a:defRPr>
                <a:solidFill>
                  <a:srgbClr val="FFFFFF"/>
                </a:solidFill>
                <a:latin typeface="+mn-lt"/>
                <a:ea typeface="+mn-ea"/>
                <a:cs typeface="+mn-cs"/>
                <a:sym typeface="Open Sans Light"/>
              </a:defRPr>
            </a:lvl4pPr>
            <a:lvl5pPr marL="0" indent="0" algn="ctr">
              <a:spcBef>
                <a:spcPts val="0"/>
              </a:spcBef>
              <a:buSzTx/>
              <a:buNone/>
              <a:defRPr>
                <a:solidFill>
                  <a:srgbClr val="FFFFFF"/>
                </a:solidFill>
                <a:latin typeface="+mn-lt"/>
                <a:ea typeface="+mn-ea"/>
                <a:cs typeface="+mn-cs"/>
                <a:sym typeface="Open Sans Light"/>
              </a:defRPr>
            </a:lvl5pPr>
          </a:lstStyle>
          <a:p>
            <a:pPr/>
            <a:r>
              <a:t>Body Level One</a:t>
            </a:r>
          </a:p>
          <a:p>
            <a:pPr lvl="1"/>
            <a:r>
              <a:t>Body Level Two</a:t>
            </a:r>
          </a:p>
          <a:p>
            <a:pPr lvl="2"/>
            <a:r>
              <a:t>Body Level Three</a:t>
            </a:r>
          </a:p>
          <a:p>
            <a:pPr lvl="3"/>
            <a:r>
              <a:t>Body Level Four</a:t>
            </a:r>
          </a:p>
          <a:p>
            <a:pPr lvl="4"/>
            <a:r>
              <a:t>Body Level Five</a:t>
            </a:r>
          </a:p>
        </p:txBody>
      </p:sp>
      <p:sp>
        <p:nvSpPr>
          <p:cNvPr id="113" name="Shape 113"/>
          <p:cNvSpPr/>
          <p:nvPr>
            <p:ph type="sldNum" sz="quarter" idx="2"/>
          </p:nvPr>
        </p:nvSpPr>
        <p:spPr>
          <a:prstGeom prst="rect">
            <a:avLst/>
          </a:prstGeom>
        </p:spPr>
        <p:txBody>
          <a:bodyPr/>
          <a:lstStyle>
            <a:lvl1pPr>
              <a:defRPr>
                <a:solidFill>
                  <a:srgbClr val="23232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120" name="Shape 120"/>
          <p:cNvSpPr/>
          <p:nvPr>
            <p:ph type="title"/>
          </p:nvPr>
        </p:nvSpPr>
        <p:spPr>
          <a:xfrm>
            <a:off x="444500" y="2730500"/>
            <a:ext cx="15367000" cy="4318000"/>
          </a:xfrm>
          <a:prstGeom prst="rect">
            <a:avLst/>
          </a:prstGeom>
        </p:spPr>
        <p:txBody>
          <a:bodyPr anchor="b"/>
          <a:lstStyle>
            <a:lvl1pPr algn="ctr"/>
          </a:lstStyle>
          <a:p>
            <a:pPr/>
            <a:r>
              <a:t>Title Text</a:t>
            </a:r>
          </a:p>
        </p:txBody>
      </p:sp>
      <p:sp>
        <p:nvSpPr>
          <p:cNvPr id="121" name="Shape 121"/>
          <p:cNvSpPr/>
          <p:nvPr>
            <p:ph type="body" sz="quarter" idx="1"/>
          </p:nvPr>
        </p:nvSpPr>
        <p:spPr>
          <a:xfrm>
            <a:off x="444500" y="6769100"/>
            <a:ext cx="15367000" cy="1968500"/>
          </a:xfrm>
          <a:prstGeom prst="rect">
            <a:avLst/>
          </a:prstGeom>
        </p:spPr>
        <p:txBody>
          <a:bodyPr anchor="t"/>
          <a:lstStyle>
            <a:lvl1pPr marL="0" indent="0" algn="ctr">
              <a:spcBef>
                <a:spcPts val="0"/>
              </a:spcBef>
              <a:buSzTx/>
              <a:buNone/>
              <a:defRPr>
                <a:latin typeface="+mn-lt"/>
                <a:ea typeface="+mn-ea"/>
                <a:cs typeface="+mn-cs"/>
                <a:sym typeface="Open Sans Light"/>
              </a:defRPr>
            </a:lvl1pPr>
            <a:lvl2pPr marL="0" indent="0" algn="ctr">
              <a:spcBef>
                <a:spcPts val="0"/>
              </a:spcBef>
              <a:buSzTx/>
              <a:buNone/>
              <a:defRPr>
                <a:latin typeface="+mn-lt"/>
                <a:ea typeface="+mn-ea"/>
                <a:cs typeface="+mn-cs"/>
                <a:sym typeface="Open Sans Light"/>
              </a:defRPr>
            </a:lvl2pPr>
            <a:lvl3pPr marL="0" indent="0" algn="ctr">
              <a:spcBef>
                <a:spcPts val="0"/>
              </a:spcBef>
              <a:buSzTx/>
              <a:buNone/>
              <a:defRPr>
                <a:latin typeface="+mn-lt"/>
                <a:ea typeface="+mn-ea"/>
                <a:cs typeface="+mn-cs"/>
                <a:sym typeface="Open Sans Light"/>
              </a:defRPr>
            </a:lvl3pPr>
            <a:lvl4pPr marL="0" indent="0" algn="ctr">
              <a:spcBef>
                <a:spcPts val="0"/>
              </a:spcBef>
              <a:buSzTx/>
              <a:buNone/>
              <a:defRPr>
                <a:latin typeface="+mn-lt"/>
                <a:ea typeface="+mn-ea"/>
                <a:cs typeface="+mn-cs"/>
                <a:sym typeface="Open Sans Light"/>
              </a:defRPr>
            </a:lvl4pPr>
            <a:lvl5pPr marL="0" indent="0" algn="ctr">
              <a:spcBef>
                <a:spcPts val="0"/>
              </a:spcBef>
              <a:buSzTx/>
              <a:buNone/>
              <a:defRPr>
                <a:latin typeface="+mn-lt"/>
                <a:ea typeface="+mn-ea"/>
                <a:cs typeface="+mn-cs"/>
                <a:sym typeface="Open Sans Light"/>
              </a:defRPr>
            </a:lvl5pPr>
          </a:lstStyle>
          <a:p>
            <a:pPr/>
            <a:r>
              <a:t>Body Level One</a:t>
            </a:r>
          </a:p>
          <a:p>
            <a:pPr lvl="1"/>
            <a:r>
              <a:t>Body Level Two</a:t>
            </a:r>
          </a:p>
          <a:p>
            <a:pPr lvl="2"/>
            <a:r>
              <a:t>Body Level Three</a:t>
            </a:r>
          </a:p>
          <a:p>
            <a:pPr lvl="3"/>
            <a:r>
              <a:t>Body Level Four</a:t>
            </a:r>
          </a:p>
          <a:p>
            <a:pPr lvl="4"/>
            <a:r>
              <a:t>Body Level Five</a:t>
            </a:r>
          </a:p>
        </p:txBody>
      </p:sp>
      <p:sp>
        <p:nvSpPr>
          <p:cNvPr id="122" name="Shape 1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2 Column">
    <p:spTree>
      <p:nvGrpSpPr>
        <p:cNvPr id="1" name=""/>
        <p:cNvGrpSpPr/>
        <p:nvPr/>
      </p:nvGrpSpPr>
      <p:grpSpPr>
        <a:xfrm>
          <a:off x="0" y="0"/>
          <a:ext cx="0" cy="0"/>
          <a:chOff x="0" y="0"/>
          <a:chExt cx="0" cy="0"/>
        </a:xfrm>
      </p:grpSpPr>
      <p:sp>
        <p:nvSpPr>
          <p:cNvPr id="129" name="Shape 129"/>
          <p:cNvSpPr/>
          <p:nvPr>
            <p:ph type="title"/>
          </p:nvPr>
        </p:nvSpPr>
        <p:spPr>
          <a:prstGeom prst="rect">
            <a:avLst/>
          </a:prstGeom>
        </p:spPr>
        <p:txBody>
          <a:bodyPr/>
          <a:lstStyle/>
          <a:p>
            <a:pPr/>
            <a:r>
              <a:t>Title Text</a:t>
            </a:r>
          </a:p>
        </p:txBody>
      </p:sp>
      <p:sp>
        <p:nvSpPr>
          <p:cNvPr id="130" name="Shape 130"/>
          <p:cNvSpPr/>
          <p:nvPr>
            <p:ph type="body" idx="1"/>
          </p:nvPr>
        </p:nvSpPr>
        <p:spPr>
          <a:prstGeom prst="rect">
            <a:avLst/>
          </a:prstGeom>
        </p:spPr>
        <p:txBody>
          <a:bodyPr numCol="2" spcCol="768350" anchor="t"/>
          <a:lstStyle/>
          <a:p>
            <a:pPr/>
            <a:r>
              <a:t>Body Level One</a:t>
            </a:r>
          </a:p>
          <a:p>
            <a:pPr lvl="1"/>
            <a:r>
              <a:t>Body Level Two</a:t>
            </a:r>
          </a:p>
          <a:p>
            <a:pPr lvl="2"/>
            <a:r>
              <a:t>Body Level Three</a:t>
            </a:r>
          </a:p>
          <a:p>
            <a:pPr lvl="3"/>
            <a:r>
              <a:t>Body Level Four</a:t>
            </a:r>
          </a:p>
          <a:p>
            <a:pPr lvl="4"/>
            <a:r>
              <a:t>Body Level Five</a:t>
            </a:r>
          </a:p>
        </p:txBody>
      </p:sp>
      <p:sp>
        <p:nvSpPr>
          <p:cNvPr id="131" name="Shape 1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138" name="Shape 138"/>
          <p:cNvSpPr/>
          <p:nvPr>
            <p:ph type="body" idx="1"/>
          </p:nvPr>
        </p:nvSpPr>
        <p:spPr>
          <a:xfrm>
            <a:off x="444500" y="342900"/>
            <a:ext cx="15367000" cy="12306300"/>
          </a:xfrm>
          <a:prstGeom prst="rect">
            <a:avLst/>
          </a:prstGeom>
        </p:spPr>
        <p:txBody>
          <a:bodyPr/>
          <a:lstStyle>
            <a:lvl1pPr>
              <a:lnSpc>
                <a:spcPct val="120000"/>
              </a:lnSpc>
              <a:defRPr sz="6000"/>
            </a:lvl1pPr>
            <a:lvl2pPr>
              <a:lnSpc>
                <a:spcPct val="120000"/>
              </a:lnSpc>
              <a:defRPr sz="6000"/>
            </a:lvl2pPr>
            <a:lvl3pPr>
              <a:lnSpc>
                <a:spcPct val="120000"/>
              </a:lnSpc>
              <a:defRPr sz="6000"/>
            </a:lvl3pPr>
            <a:lvl4pPr>
              <a:lnSpc>
                <a:spcPct val="120000"/>
              </a:lnSpc>
              <a:defRPr sz="6000"/>
            </a:lvl4pPr>
            <a:lvl5pPr>
              <a:lnSpc>
                <a:spcPct val="120000"/>
              </a:lnSpc>
              <a:defRPr sz="6000"/>
            </a:lvl5pPr>
          </a:lstStyle>
          <a:p>
            <a:pPr/>
            <a:r>
              <a:t>Body Level One</a:t>
            </a:r>
          </a:p>
          <a:p>
            <a:pPr lvl="1"/>
            <a:r>
              <a:t>Body Level Two</a:t>
            </a:r>
          </a:p>
          <a:p>
            <a:pPr lvl="2"/>
            <a:r>
              <a:t>Body Level Three</a:t>
            </a:r>
          </a:p>
          <a:p>
            <a:pPr lvl="3"/>
            <a:r>
              <a:t>Body Level Four</a:t>
            </a:r>
          </a:p>
          <a:p>
            <a:pPr lvl="4"/>
            <a:r>
              <a:t>Body Level Five</a:t>
            </a:r>
          </a:p>
        </p:txBody>
      </p:sp>
      <p:sp>
        <p:nvSpPr>
          <p:cNvPr id="139" name="Shape 13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6" name="Shape 14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Blank - Blu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3" name="Shape 153"/>
          <p:cNvSpPr/>
          <p:nvPr>
            <p:ph type="sldNum" sz="quarter" idx="2"/>
          </p:nvPr>
        </p:nvSpPr>
        <p:spPr>
          <a:prstGeom prst="rect">
            <a:avLst/>
          </a:prstGeom>
        </p:spPr>
        <p:txBody>
          <a:bodyPr/>
          <a:lstStyle>
            <a:lvl1pPr>
              <a:defRPr>
                <a:solidFill>
                  <a:srgbClr val="23232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Blank - Re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0" name="Shape 160"/>
          <p:cNvSpPr/>
          <p:nvPr>
            <p:ph type="sldNum" sz="quarter" idx="2"/>
          </p:nvPr>
        </p:nvSpPr>
        <p:spPr>
          <a:prstGeom prst="rect">
            <a:avLst/>
          </a:prstGeom>
        </p:spPr>
        <p:txBody>
          <a:bodyPr/>
          <a:lstStyle>
            <a:lvl1pPr>
              <a:defRPr>
                <a:solidFill>
                  <a:srgbClr val="23232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Blank - Dar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7" name="Shape 167"/>
          <p:cNvSpPr/>
          <p:nvPr>
            <p:ph type="sldNum" sz="quarter" idx="2"/>
          </p:nvPr>
        </p:nvSpPr>
        <p:spPr>
          <a:prstGeom prst="rect">
            <a:avLst/>
          </a:prstGeom>
        </p:spPr>
        <p:txBody>
          <a:bodyPr/>
          <a:lstStyle>
            <a:lvl1pPr>
              <a:defRPr>
                <a:solidFill>
                  <a:srgbClr val="23232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a:r>
              <a:t>Title Text</a:t>
            </a:r>
          </a:p>
        </p:txBody>
      </p:sp>
      <p:sp>
        <p:nvSpPr>
          <p:cNvPr id="22" name="Shape 22"/>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pPr/>
            <a:r>
              <a:t>Title Text</a:t>
            </a:r>
          </a:p>
        </p:txBody>
      </p:sp>
      <p:sp>
        <p:nvSpPr>
          <p:cNvPr id="175" name="Shape 17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itle - Top - Blu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Shape 182"/>
          <p:cNvSpPr/>
          <p:nvPr>
            <p:ph type="title"/>
          </p:nvPr>
        </p:nvSpPr>
        <p:spPr>
          <a:prstGeom prst="rect">
            <a:avLst/>
          </a:prstGeom>
        </p:spPr>
        <p:txBody>
          <a:bodyPr/>
          <a:lstStyle>
            <a:lvl1pPr>
              <a:defRPr>
                <a:solidFill>
                  <a:srgbClr val="FFFFFF"/>
                </a:solidFill>
              </a:defRPr>
            </a:lvl1pPr>
          </a:lstStyle>
          <a:p>
            <a:pPr/>
            <a:r>
              <a:t>Title Text</a:t>
            </a:r>
          </a:p>
        </p:txBody>
      </p:sp>
      <p:sp>
        <p:nvSpPr>
          <p:cNvPr id="183" name="Shape 183"/>
          <p:cNvSpPr/>
          <p:nvPr>
            <p:ph type="sldNum" sz="quarter" idx="2"/>
          </p:nvPr>
        </p:nvSpPr>
        <p:spPr>
          <a:prstGeom prst="rect">
            <a:avLst/>
          </a:prstGeom>
        </p:spPr>
        <p:txBody>
          <a:bodyPr/>
          <a:lstStyle>
            <a:lvl1pPr>
              <a:defRPr>
                <a:solidFill>
                  <a:srgbClr val="23232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90" name="Shape 190"/>
          <p:cNvSpPr/>
          <p:nvPr>
            <p:ph type="title"/>
          </p:nvPr>
        </p:nvSpPr>
        <p:spPr>
          <a:xfrm>
            <a:off x="444500" y="4305300"/>
            <a:ext cx="15367000" cy="4406900"/>
          </a:xfrm>
          <a:prstGeom prst="rect">
            <a:avLst/>
          </a:prstGeom>
        </p:spPr>
        <p:txBody>
          <a:bodyPr/>
          <a:lstStyle>
            <a:lvl1pPr algn="ctr"/>
          </a:lstStyle>
          <a:p>
            <a:pPr/>
            <a:r>
              <a:t>Title Text</a:t>
            </a:r>
          </a:p>
        </p:txBody>
      </p:sp>
      <p:sp>
        <p:nvSpPr>
          <p:cNvPr id="191" name="Shape 19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 Blu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8" name="Shape 198"/>
          <p:cNvSpPr/>
          <p:nvPr>
            <p:ph type="title"/>
          </p:nvPr>
        </p:nvSpPr>
        <p:spPr>
          <a:xfrm>
            <a:off x="444500" y="4305300"/>
            <a:ext cx="15367000" cy="4406900"/>
          </a:xfrm>
          <a:prstGeom prst="rect">
            <a:avLst/>
          </a:prstGeom>
        </p:spPr>
        <p:txBody>
          <a:bodyPr/>
          <a:lstStyle>
            <a:lvl1pPr algn="ctr">
              <a:defRPr>
                <a:solidFill>
                  <a:srgbClr val="FFFFFF"/>
                </a:solidFill>
              </a:defRPr>
            </a:lvl1pPr>
          </a:lstStyle>
          <a:p>
            <a:pPr/>
            <a:r>
              <a:t>Title Text</a:t>
            </a:r>
          </a:p>
        </p:txBody>
      </p:sp>
      <p:sp>
        <p:nvSpPr>
          <p:cNvPr id="199" name="Shape 19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6" name="Shape 206"/>
          <p:cNvSpPr/>
          <p:nvPr>
            <p:ph type="pic" idx="13"/>
          </p:nvPr>
        </p:nvSpPr>
        <p:spPr>
          <a:xfrm>
            <a:off x="1633320" y="1079500"/>
            <a:ext cx="12992101" cy="7328877"/>
          </a:xfrm>
          <a:prstGeom prst="rect">
            <a:avLst/>
          </a:prstGeom>
        </p:spPr>
        <p:txBody>
          <a:bodyPr lIns="91439" tIns="45719" rIns="91439" bIns="45719" anchor="t"/>
          <a:lstStyle/>
          <a:p>
            <a:pPr/>
          </a:p>
        </p:txBody>
      </p:sp>
      <p:sp>
        <p:nvSpPr>
          <p:cNvPr id="207" name="Shape 207"/>
          <p:cNvSpPr/>
          <p:nvPr>
            <p:ph type="title"/>
          </p:nvPr>
        </p:nvSpPr>
        <p:spPr>
          <a:xfrm>
            <a:off x="444500" y="9893300"/>
            <a:ext cx="15367000" cy="1714500"/>
          </a:xfrm>
          <a:prstGeom prst="rect">
            <a:avLst/>
          </a:prstGeom>
        </p:spPr>
        <p:txBody>
          <a:bodyPr/>
          <a:lstStyle>
            <a:lvl1pPr algn="ctr"/>
          </a:lstStyle>
          <a:p>
            <a:pPr/>
            <a:r>
              <a:t>Title Text</a:t>
            </a:r>
          </a:p>
        </p:txBody>
      </p:sp>
      <p:sp>
        <p:nvSpPr>
          <p:cNvPr id="208" name="Shape 20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 Blu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5" name="Shape 215"/>
          <p:cNvSpPr/>
          <p:nvPr>
            <p:ph type="pic" idx="13"/>
          </p:nvPr>
        </p:nvSpPr>
        <p:spPr>
          <a:xfrm>
            <a:off x="1633320" y="1079500"/>
            <a:ext cx="12992101" cy="7328877"/>
          </a:xfrm>
          <a:prstGeom prst="rect">
            <a:avLst/>
          </a:prstGeom>
        </p:spPr>
        <p:txBody>
          <a:bodyPr lIns="91439" tIns="45719" rIns="91439" bIns="45719" anchor="t"/>
          <a:lstStyle/>
          <a:p>
            <a:pPr/>
          </a:p>
        </p:txBody>
      </p:sp>
      <p:sp>
        <p:nvSpPr>
          <p:cNvPr id="216" name="Shape 216"/>
          <p:cNvSpPr/>
          <p:nvPr>
            <p:ph type="title"/>
          </p:nvPr>
        </p:nvSpPr>
        <p:spPr>
          <a:xfrm>
            <a:off x="444500" y="9893300"/>
            <a:ext cx="15367000" cy="1714500"/>
          </a:xfrm>
          <a:prstGeom prst="rect">
            <a:avLst/>
          </a:prstGeom>
        </p:spPr>
        <p:txBody>
          <a:bodyPr/>
          <a:lstStyle>
            <a:lvl1pPr algn="ctr">
              <a:defRPr>
                <a:solidFill>
                  <a:srgbClr val="FFFFFF"/>
                </a:solidFill>
              </a:defRPr>
            </a:lvl1pPr>
          </a:lstStyle>
          <a:p>
            <a:pPr/>
            <a:r>
              <a:t>Title Text</a:t>
            </a:r>
          </a:p>
        </p:txBody>
      </p:sp>
      <p:sp>
        <p:nvSpPr>
          <p:cNvPr id="217" name="Shape 217"/>
          <p:cNvSpPr/>
          <p:nvPr>
            <p:ph type="sldNum" sz="quarter" idx="2"/>
          </p:nvPr>
        </p:nvSpPr>
        <p:spPr>
          <a:prstGeom prst="rect">
            <a:avLst/>
          </a:prstGeom>
        </p:spPr>
        <p:txBody>
          <a:bodyPr/>
          <a:lstStyle>
            <a:lvl1pPr>
              <a:defRPr>
                <a:solidFill>
                  <a:srgbClr val="23232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224" name="Shape 224"/>
          <p:cNvSpPr/>
          <p:nvPr>
            <p:ph type="pic" sz="half" idx="13"/>
          </p:nvPr>
        </p:nvSpPr>
        <p:spPr>
          <a:xfrm>
            <a:off x="8382000" y="1255712"/>
            <a:ext cx="7493000" cy="10493376"/>
          </a:xfrm>
          <a:prstGeom prst="rect">
            <a:avLst/>
          </a:prstGeom>
        </p:spPr>
        <p:txBody>
          <a:bodyPr lIns="91439" tIns="45719" rIns="91439" bIns="45719" anchor="t"/>
          <a:lstStyle/>
          <a:p>
            <a:pPr/>
          </a:p>
        </p:txBody>
      </p:sp>
      <p:sp>
        <p:nvSpPr>
          <p:cNvPr id="225" name="Shape 225"/>
          <p:cNvSpPr/>
          <p:nvPr>
            <p:ph type="title"/>
          </p:nvPr>
        </p:nvSpPr>
        <p:spPr>
          <a:xfrm>
            <a:off x="444500" y="1841500"/>
            <a:ext cx="7366000" cy="4673600"/>
          </a:xfrm>
          <a:prstGeom prst="rect">
            <a:avLst/>
          </a:prstGeom>
        </p:spPr>
        <p:txBody>
          <a:bodyPr anchor="b"/>
          <a:lstStyle>
            <a:lvl1pPr algn="ctr"/>
          </a:lstStyle>
          <a:p>
            <a:pPr/>
            <a:r>
              <a:t>Title Text</a:t>
            </a:r>
          </a:p>
        </p:txBody>
      </p:sp>
      <p:sp>
        <p:nvSpPr>
          <p:cNvPr id="226" name="Shape 226"/>
          <p:cNvSpPr/>
          <p:nvPr>
            <p:ph type="body" sz="quarter" idx="1"/>
          </p:nvPr>
        </p:nvSpPr>
        <p:spPr>
          <a:xfrm>
            <a:off x="444500" y="6502400"/>
            <a:ext cx="7366000" cy="1727200"/>
          </a:xfrm>
          <a:prstGeom prst="rect">
            <a:avLst/>
          </a:prstGeom>
        </p:spPr>
        <p:txBody>
          <a:bodyPr anchor="t"/>
          <a:lstStyle>
            <a:lvl1pPr marL="0" indent="0" algn="ctr">
              <a:spcBef>
                <a:spcPts val="0"/>
              </a:spcBef>
              <a:buSzTx/>
              <a:buNone/>
              <a:defRPr>
                <a:latin typeface="+mn-lt"/>
                <a:ea typeface="+mn-ea"/>
                <a:cs typeface="+mn-cs"/>
                <a:sym typeface="Open Sans Light"/>
              </a:defRPr>
            </a:lvl1pPr>
            <a:lvl2pPr marL="0" indent="0" algn="ctr">
              <a:spcBef>
                <a:spcPts val="0"/>
              </a:spcBef>
              <a:buSzTx/>
              <a:buNone/>
              <a:defRPr>
                <a:latin typeface="+mn-lt"/>
                <a:ea typeface="+mn-ea"/>
                <a:cs typeface="+mn-cs"/>
                <a:sym typeface="Open Sans Light"/>
              </a:defRPr>
            </a:lvl2pPr>
            <a:lvl3pPr marL="0" indent="0" algn="ctr">
              <a:spcBef>
                <a:spcPts val="0"/>
              </a:spcBef>
              <a:buSzTx/>
              <a:buNone/>
              <a:defRPr>
                <a:latin typeface="+mn-lt"/>
                <a:ea typeface="+mn-ea"/>
                <a:cs typeface="+mn-cs"/>
                <a:sym typeface="Open Sans Light"/>
              </a:defRPr>
            </a:lvl3pPr>
            <a:lvl4pPr marL="0" indent="0" algn="ctr">
              <a:spcBef>
                <a:spcPts val="0"/>
              </a:spcBef>
              <a:buSzTx/>
              <a:buNone/>
              <a:defRPr>
                <a:latin typeface="+mn-lt"/>
                <a:ea typeface="+mn-ea"/>
                <a:cs typeface="+mn-cs"/>
                <a:sym typeface="Open Sans Light"/>
              </a:defRPr>
            </a:lvl4pPr>
            <a:lvl5pPr marL="0" indent="0" algn="ctr">
              <a:spcBef>
                <a:spcPts val="0"/>
              </a:spcBef>
              <a:buSzTx/>
              <a:buNone/>
              <a:defRPr>
                <a:latin typeface="+mn-lt"/>
                <a:ea typeface="+mn-ea"/>
                <a:cs typeface="+mn-cs"/>
                <a:sym typeface="Open Sans Light"/>
              </a:defRPr>
            </a:lvl5pPr>
          </a:lstStyle>
          <a:p>
            <a:pPr/>
            <a:r>
              <a:t>Body Level One</a:t>
            </a:r>
          </a:p>
          <a:p>
            <a:pPr lvl="1"/>
            <a:r>
              <a:t>Body Level Two</a:t>
            </a:r>
          </a:p>
          <a:p>
            <a:pPr lvl="2"/>
            <a:r>
              <a:t>Body Level Three</a:t>
            </a:r>
          </a:p>
          <a:p>
            <a:pPr lvl="3"/>
            <a:r>
              <a:t>Body Level Four</a:t>
            </a:r>
          </a:p>
          <a:p>
            <a:pPr lvl="4"/>
            <a:r>
              <a:t>Body Level Five</a:t>
            </a:r>
          </a:p>
        </p:txBody>
      </p:sp>
      <p:sp>
        <p:nvSpPr>
          <p:cNvPr id="227" name="Shape 22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 Blu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4" name="Shape 234"/>
          <p:cNvSpPr/>
          <p:nvPr>
            <p:ph type="pic" sz="half" idx="13"/>
          </p:nvPr>
        </p:nvSpPr>
        <p:spPr>
          <a:xfrm>
            <a:off x="8382000" y="1255712"/>
            <a:ext cx="7493000" cy="10493376"/>
          </a:xfrm>
          <a:prstGeom prst="rect">
            <a:avLst/>
          </a:prstGeom>
        </p:spPr>
        <p:txBody>
          <a:bodyPr lIns="91439" tIns="45719" rIns="91439" bIns="45719" anchor="t"/>
          <a:lstStyle/>
          <a:p>
            <a:pPr/>
          </a:p>
        </p:txBody>
      </p:sp>
      <p:sp>
        <p:nvSpPr>
          <p:cNvPr id="235" name="Shape 235"/>
          <p:cNvSpPr/>
          <p:nvPr>
            <p:ph type="title"/>
          </p:nvPr>
        </p:nvSpPr>
        <p:spPr>
          <a:xfrm>
            <a:off x="444500" y="1841500"/>
            <a:ext cx="7366000" cy="4673600"/>
          </a:xfrm>
          <a:prstGeom prst="rect">
            <a:avLst/>
          </a:prstGeom>
        </p:spPr>
        <p:txBody>
          <a:bodyPr anchor="b"/>
          <a:lstStyle>
            <a:lvl1pPr algn="ctr">
              <a:defRPr>
                <a:solidFill>
                  <a:srgbClr val="FFFFFF"/>
                </a:solidFill>
              </a:defRPr>
            </a:lvl1pPr>
          </a:lstStyle>
          <a:p>
            <a:pPr/>
            <a:r>
              <a:t>Title Text</a:t>
            </a:r>
          </a:p>
        </p:txBody>
      </p:sp>
      <p:sp>
        <p:nvSpPr>
          <p:cNvPr id="236" name="Shape 236"/>
          <p:cNvSpPr/>
          <p:nvPr>
            <p:ph type="body" sz="quarter" idx="1"/>
          </p:nvPr>
        </p:nvSpPr>
        <p:spPr>
          <a:xfrm>
            <a:off x="444500" y="6502400"/>
            <a:ext cx="7366000" cy="1727200"/>
          </a:xfrm>
          <a:prstGeom prst="rect">
            <a:avLst/>
          </a:prstGeom>
        </p:spPr>
        <p:txBody>
          <a:bodyPr anchor="t"/>
          <a:lstStyle>
            <a:lvl1pPr marL="0" indent="0" algn="ctr">
              <a:spcBef>
                <a:spcPts val="0"/>
              </a:spcBef>
              <a:buSzTx/>
              <a:buNone/>
              <a:defRPr>
                <a:solidFill>
                  <a:srgbClr val="FFFFFF"/>
                </a:solidFill>
                <a:latin typeface="+mn-lt"/>
                <a:ea typeface="+mn-ea"/>
                <a:cs typeface="+mn-cs"/>
                <a:sym typeface="Open Sans Light"/>
              </a:defRPr>
            </a:lvl1pPr>
            <a:lvl2pPr marL="0" indent="0" algn="ctr">
              <a:spcBef>
                <a:spcPts val="0"/>
              </a:spcBef>
              <a:buSzTx/>
              <a:buNone/>
              <a:defRPr>
                <a:solidFill>
                  <a:srgbClr val="FFFFFF"/>
                </a:solidFill>
                <a:latin typeface="+mn-lt"/>
                <a:ea typeface="+mn-ea"/>
                <a:cs typeface="+mn-cs"/>
                <a:sym typeface="Open Sans Light"/>
              </a:defRPr>
            </a:lvl2pPr>
            <a:lvl3pPr marL="0" indent="0" algn="ctr">
              <a:spcBef>
                <a:spcPts val="0"/>
              </a:spcBef>
              <a:buSzTx/>
              <a:buNone/>
              <a:defRPr>
                <a:solidFill>
                  <a:srgbClr val="FFFFFF"/>
                </a:solidFill>
                <a:latin typeface="+mn-lt"/>
                <a:ea typeface="+mn-ea"/>
                <a:cs typeface="+mn-cs"/>
                <a:sym typeface="Open Sans Light"/>
              </a:defRPr>
            </a:lvl3pPr>
            <a:lvl4pPr marL="0" indent="0" algn="ctr">
              <a:spcBef>
                <a:spcPts val="0"/>
              </a:spcBef>
              <a:buSzTx/>
              <a:buNone/>
              <a:defRPr>
                <a:solidFill>
                  <a:srgbClr val="FFFFFF"/>
                </a:solidFill>
                <a:latin typeface="+mn-lt"/>
                <a:ea typeface="+mn-ea"/>
                <a:cs typeface="+mn-cs"/>
                <a:sym typeface="Open Sans Light"/>
              </a:defRPr>
            </a:lvl4pPr>
            <a:lvl5pPr marL="0" indent="0" algn="ctr">
              <a:spcBef>
                <a:spcPts val="0"/>
              </a:spcBef>
              <a:buSzTx/>
              <a:buNone/>
              <a:defRPr>
                <a:solidFill>
                  <a:srgbClr val="FFFFFF"/>
                </a:solidFill>
                <a:latin typeface="+mn-lt"/>
                <a:ea typeface="+mn-ea"/>
                <a:cs typeface="+mn-cs"/>
                <a:sym typeface="Open Sans Light"/>
              </a:defRPr>
            </a:lvl5pPr>
          </a:lstStyle>
          <a:p>
            <a:pPr/>
            <a:r>
              <a:t>Body Level One</a:t>
            </a:r>
          </a:p>
          <a:p>
            <a:pPr lvl="1"/>
            <a:r>
              <a:t>Body Level Two</a:t>
            </a:r>
          </a:p>
          <a:p>
            <a:pPr lvl="2"/>
            <a:r>
              <a:t>Body Level Three</a:t>
            </a:r>
          </a:p>
          <a:p>
            <a:pPr lvl="3"/>
            <a:r>
              <a:t>Body Level Four</a:t>
            </a:r>
          </a:p>
          <a:p>
            <a:pPr lvl="4"/>
            <a:r>
              <a:t>Body Level Five</a:t>
            </a:r>
          </a:p>
        </p:txBody>
      </p:sp>
      <p:sp>
        <p:nvSpPr>
          <p:cNvPr id="237" name="Shape 237"/>
          <p:cNvSpPr/>
          <p:nvPr>
            <p:ph type="sldNum" sz="quarter" idx="2"/>
          </p:nvPr>
        </p:nvSpPr>
        <p:spPr>
          <a:prstGeom prst="rect">
            <a:avLst/>
          </a:prstGeom>
        </p:spPr>
        <p:txBody>
          <a:bodyPr/>
          <a:lstStyle>
            <a:lvl1pPr>
              <a:defRPr>
                <a:solidFill>
                  <a:srgbClr val="23232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44" name="Shape 244"/>
          <p:cNvSpPr/>
          <p:nvPr>
            <p:ph type="pic" sz="half" idx="13"/>
          </p:nvPr>
        </p:nvSpPr>
        <p:spPr>
          <a:xfrm>
            <a:off x="9398000" y="3937000"/>
            <a:ext cx="5478986" cy="8242300"/>
          </a:xfrm>
          <a:prstGeom prst="rect">
            <a:avLst/>
          </a:prstGeom>
        </p:spPr>
        <p:txBody>
          <a:bodyPr lIns="91439" tIns="45719" rIns="91439" bIns="45719" anchor="t"/>
          <a:lstStyle/>
          <a:p>
            <a:pPr/>
          </a:p>
        </p:txBody>
      </p:sp>
      <p:sp>
        <p:nvSpPr>
          <p:cNvPr id="245" name="Shape 245"/>
          <p:cNvSpPr/>
          <p:nvPr>
            <p:ph type="title"/>
          </p:nvPr>
        </p:nvSpPr>
        <p:spPr>
          <a:prstGeom prst="rect">
            <a:avLst/>
          </a:prstGeom>
        </p:spPr>
        <p:txBody>
          <a:bodyPr/>
          <a:lstStyle/>
          <a:p>
            <a:pPr/>
            <a:r>
              <a:t>Title Text</a:t>
            </a:r>
          </a:p>
        </p:txBody>
      </p:sp>
      <p:sp>
        <p:nvSpPr>
          <p:cNvPr id="246" name="Shape 246"/>
          <p:cNvSpPr/>
          <p:nvPr>
            <p:ph type="body" sz="half" idx="1"/>
          </p:nvPr>
        </p:nvSpPr>
        <p:spPr>
          <a:xfrm>
            <a:off x="444500" y="2476500"/>
            <a:ext cx="7366000" cy="10160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7" name="Shape 24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Left">
    <p:spTree>
      <p:nvGrpSpPr>
        <p:cNvPr id="1" name=""/>
        <p:cNvGrpSpPr/>
        <p:nvPr/>
      </p:nvGrpSpPr>
      <p:grpSpPr>
        <a:xfrm>
          <a:off x="0" y="0"/>
          <a:ext cx="0" cy="0"/>
          <a:chOff x="0" y="0"/>
          <a:chExt cx="0" cy="0"/>
        </a:xfrm>
      </p:grpSpPr>
      <p:sp>
        <p:nvSpPr>
          <p:cNvPr id="254" name="Shape 254"/>
          <p:cNvSpPr/>
          <p:nvPr>
            <p:ph type="title"/>
          </p:nvPr>
        </p:nvSpPr>
        <p:spPr>
          <a:prstGeom prst="rect">
            <a:avLst/>
          </a:prstGeom>
        </p:spPr>
        <p:txBody>
          <a:bodyPr/>
          <a:lstStyle/>
          <a:p>
            <a:pPr/>
            <a:r>
              <a:t>Title Text</a:t>
            </a:r>
          </a:p>
        </p:txBody>
      </p:sp>
      <p:sp>
        <p:nvSpPr>
          <p:cNvPr id="255" name="Shape 255"/>
          <p:cNvSpPr/>
          <p:nvPr>
            <p:ph type="body" sz="half" idx="1"/>
          </p:nvPr>
        </p:nvSpPr>
        <p:spPr>
          <a:xfrm>
            <a:off x="444500" y="2476500"/>
            <a:ext cx="7366000" cy="10160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56" name="Shape 25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 Logo - Sandstone">
    <p:spTree>
      <p:nvGrpSpPr>
        <p:cNvPr id="1" name=""/>
        <p:cNvGrpSpPr/>
        <p:nvPr/>
      </p:nvGrpSpPr>
      <p:grpSpPr>
        <a:xfrm>
          <a:off x="0" y="0"/>
          <a:ext cx="0" cy="0"/>
          <a:chOff x="0" y="0"/>
          <a:chExt cx="0" cy="0"/>
        </a:xfrm>
      </p:grpSpPr>
      <p:sp>
        <p:nvSpPr>
          <p:cNvPr id="30" name="Shape 30"/>
          <p:cNvSpPr/>
          <p:nvPr>
            <p:ph type="pic" sz="quarter" idx="13"/>
          </p:nvPr>
        </p:nvSpPr>
        <p:spPr>
          <a:xfrm>
            <a:off x="1422400" y="2451100"/>
            <a:ext cx="5638800" cy="5359400"/>
          </a:xfrm>
          <a:prstGeom prst="rect">
            <a:avLst/>
          </a:prstGeom>
        </p:spPr>
        <p:txBody>
          <a:bodyPr lIns="91439" tIns="45719" rIns="91439" bIns="45719" anchor="t"/>
          <a:lstStyle/>
          <a:p>
            <a:pPr/>
          </a:p>
        </p:txBody>
      </p:sp>
      <p:sp>
        <p:nvSpPr>
          <p:cNvPr id="31" name="Shape 31"/>
          <p:cNvSpPr/>
          <p:nvPr>
            <p:ph type="title"/>
          </p:nvPr>
        </p:nvSpPr>
        <p:spPr>
          <a:xfrm>
            <a:off x="444500" y="7315200"/>
            <a:ext cx="15367000" cy="1676400"/>
          </a:xfrm>
          <a:prstGeom prst="rect">
            <a:avLst/>
          </a:prstGeom>
        </p:spPr>
        <p:txBody>
          <a:bodyPr anchor="b"/>
          <a:lstStyle>
            <a:lvl1pPr algn="ctr"/>
          </a:lstStyle>
          <a:p>
            <a:pPr/>
            <a:r>
              <a:t>Title Text</a:t>
            </a:r>
          </a:p>
        </p:txBody>
      </p:sp>
      <p:sp>
        <p:nvSpPr>
          <p:cNvPr id="32" name="Shape 32"/>
          <p:cNvSpPr/>
          <p:nvPr>
            <p:ph type="body" sz="quarter" idx="1"/>
          </p:nvPr>
        </p:nvSpPr>
        <p:spPr>
          <a:xfrm>
            <a:off x="444500" y="8699500"/>
            <a:ext cx="15367000" cy="1955800"/>
          </a:xfrm>
          <a:prstGeom prst="rect">
            <a:avLst/>
          </a:prstGeom>
        </p:spPr>
        <p:txBody>
          <a:bodyPr anchor="t"/>
          <a:lstStyle>
            <a:lvl1pPr marL="0" indent="0" algn="ctr">
              <a:spcBef>
                <a:spcPts val="0"/>
              </a:spcBef>
              <a:buSzTx/>
              <a:buNone/>
              <a:defRPr>
                <a:latin typeface="+mn-lt"/>
                <a:ea typeface="+mn-ea"/>
                <a:cs typeface="+mn-cs"/>
                <a:sym typeface="Open Sans Light"/>
              </a:defRPr>
            </a:lvl1pPr>
            <a:lvl2pPr marL="0" indent="0" algn="ctr">
              <a:spcBef>
                <a:spcPts val="0"/>
              </a:spcBef>
              <a:buSzTx/>
              <a:buNone/>
              <a:defRPr>
                <a:latin typeface="+mn-lt"/>
                <a:ea typeface="+mn-ea"/>
                <a:cs typeface="+mn-cs"/>
                <a:sym typeface="Open Sans Light"/>
              </a:defRPr>
            </a:lvl2pPr>
            <a:lvl3pPr marL="0" indent="0" algn="ctr">
              <a:spcBef>
                <a:spcPts val="0"/>
              </a:spcBef>
              <a:buSzTx/>
              <a:buNone/>
              <a:defRPr>
                <a:latin typeface="+mn-lt"/>
                <a:ea typeface="+mn-ea"/>
                <a:cs typeface="+mn-cs"/>
                <a:sym typeface="Open Sans Light"/>
              </a:defRPr>
            </a:lvl3pPr>
            <a:lvl4pPr marL="0" indent="0" algn="ctr">
              <a:spcBef>
                <a:spcPts val="0"/>
              </a:spcBef>
              <a:buSzTx/>
              <a:buNone/>
              <a:defRPr>
                <a:latin typeface="+mn-lt"/>
                <a:ea typeface="+mn-ea"/>
                <a:cs typeface="+mn-cs"/>
                <a:sym typeface="Open Sans Light"/>
              </a:defRPr>
            </a:lvl4pPr>
            <a:lvl5pPr marL="0" indent="0" algn="ctr">
              <a:spcBef>
                <a:spcPts val="0"/>
              </a:spcBef>
              <a:buSzTx/>
              <a:buNone/>
              <a:defRPr>
                <a:latin typeface="+mn-lt"/>
                <a:ea typeface="+mn-ea"/>
                <a:cs typeface="+mn-cs"/>
                <a:sym typeface="Open Sans Light"/>
              </a:defRPr>
            </a:lvl5pPr>
          </a:lstStyle>
          <a:p>
            <a:pPr/>
            <a:r>
              <a:t>Body Level One</a:t>
            </a:r>
          </a:p>
          <a:p>
            <a:pPr lvl="1"/>
            <a:r>
              <a:t>Body Level Two</a:t>
            </a:r>
          </a:p>
          <a:p>
            <a:pPr lvl="2"/>
            <a:r>
              <a:t>Body Level Three</a:t>
            </a:r>
          </a:p>
          <a:p>
            <a:pPr lvl="3"/>
            <a:r>
              <a:t>Body Level Four</a:t>
            </a:r>
          </a:p>
          <a:p>
            <a:pPr lvl="4"/>
            <a:r>
              <a:t>Body Level Five</a:t>
            </a:r>
          </a:p>
        </p:txBody>
      </p:sp>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Right">
    <p:spTree>
      <p:nvGrpSpPr>
        <p:cNvPr id="1" name=""/>
        <p:cNvGrpSpPr/>
        <p:nvPr/>
      </p:nvGrpSpPr>
      <p:grpSpPr>
        <a:xfrm>
          <a:off x="0" y="0"/>
          <a:ext cx="0" cy="0"/>
          <a:chOff x="0" y="0"/>
          <a:chExt cx="0" cy="0"/>
        </a:xfrm>
      </p:grpSpPr>
      <p:sp>
        <p:nvSpPr>
          <p:cNvPr id="263" name="Shape 263"/>
          <p:cNvSpPr/>
          <p:nvPr>
            <p:ph type="title"/>
          </p:nvPr>
        </p:nvSpPr>
        <p:spPr>
          <a:prstGeom prst="rect">
            <a:avLst/>
          </a:prstGeom>
        </p:spPr>
        <p:txBody>
          <a:bodyPr/>
          <a:lstStyle/>
          <a:p>
            <a:pPr/>
            <a:r>
              <a:t>Title Text</a:t>
            </a:r>
          </a:p>
        </p:txBody>
      </p:sp>
      <p:sp>
        <p:nvSpPr>
          <p:cNvPr id="264" name="Shape 264"/>
          <p:cNvSpPr/>
          <p:nvPr>
            <p:ph type="body" sz="half" idx="1"/>
          </p:nvPr>
        </p:nvSpPr>
        <p:spPr>
          <a:xfrm>
            <a:off x="8445500" y="2476500"/>
            <a:ext cx="7366000" cy="10160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5" name="Shape 2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2" name="Shape 272"/>
          <p:cNvSpPr/>
          <p:nvPr>
            <p:ph type="title"/>
          </p:nvPr>
        </p:nvSpPr>
        <p:spPr>
          <a:xfrm>
            <a:off x="1625600" y="3946981"/>
            <a:ext cx="13004800" cy="4859675"/>
          </a:xfrm>
          <a:prstGeom prst="rect">
            <a:avLst/>
          </a:prstGeom>
        </p:spPr>
        <p:txBody>
          <a:bodyPr lIns="81279" tIns="81279" rIns="81279" bIns="81279">
            <a:normAutofit fontScale="100000" lnSpcReduction="0"/>
          </a:bodyPr>
          <a:lstStyle>
            <a:lvl1pPr algn="ctr" defTabSz="914400">
              <a:defRPr cap="none" sz="9000">
                <a:solidFill>
                  <a:srgbClr val="008E40"/>
                </a:solidFill>
                <a:latin typeface="Calibri"/>
                <a:ea typeface="Calibri"/>
                <a:cs typeface="Calibri"/>
                <a:sym typeface="Calibri"/>
              </a:defRPr>
            </a:lvl1pPr>
          </a:lstStyle>
          <a:p>
            <a:pPr/>
            <a:r>
              <a:t>Title Text</a:t>
            </a:r>
          </a:p>
        </p:txBody>
      </p:sp>
      <p:sp>
        <p:nvSpPr>
          <p:cNvPr id="273" name="Shape 273"/>
          <p:cNvSpPr/>
          <p:nvPr>
            <p:ph type="body" sz="half" idx="1"/>
          </p:nvPr>
        </p:nvSpPr>
        <p:spPr>
          <a:xfrm>
            <a:off x="1625600" y="8806656"/>
            <a:ext cx="13004800" cy="3791744"/>
          </a:xfrm>
          <a:prstGeom prst="rect">
            <a:avLst/>
          </a:prstGeom>
        </p:spPr>
        <p:txBody>
          <a:bodyPr lIns="81279" tIns="81279" rIns="81279" bIns="81279" anchor="t">
            <a:normAutofit fontScale="100000" lnSpcReduction="0"/>
          </a:bodyPr>
          <a:lstStyle>
            <a:lvl1pPr marL="0" indent="0" defTabSz="914400">
              <a:spcBef>
                <a:spcPts val="500"/>
              </a:spcBef>
              <a:buClrTx/>
              <a:buSzTx/>
              <a:buNone/>
              <a:defRPr b="1" sz="4400">
                <a:solidFill>
                  <a:srgbClr val="000000"/>
                </a:solidFill>
                <a:latin typeface="Calibri"/>
                <a:ea typeface="Calibri"/>
                <a:cs typeface="Calibri"/>
                <a:sym typeface="Calibri"/>
              </a:defRPr>
            </a:lvl1pPr>
            <a:lvl2pPr marL="0" indent="457200" defTabSz="914400">
              <a:spcBef>
                <a:spcPts val="500"/>
              </a:spcBef>
              <a:buClrTx/>
              <a:buSzTx/>
              <a:buNone/>
              <a:defRPr b="1" sz="4400">
                <a:solidFill>
                  <a:srgbClr val="000000"/>
                </a:solidFill>
                <a:latin typeface="Calibri"/>
                <a:ea typeface="Calibri"/>
                <a:cs typeface="Calibri"/>
                <a:sym typeface="Calibri"/>
              </a:defRPr>
            </a:lvl2pPr>
            <a:lvl3pPr marL="0" indent="914400" defTabSz="914400">
              <a:spcBef>
                <a:spcPts val="500"/>
              </a:spcBef>
              <a:buClrTx/>
              <a:buSzTx/>
              <a:buNone/>
              <a:defRPr b="1" sz="4400">
                <a:solidFill>
                  <a:srgbClr val="000000"/>
                </a:solidFill>
                <a:latin typeface="Calibri"/>
                <a:ea typeface="Calibri"/>
                <a:cs typeface="Calibri"/>
                <a:sym typeface="Calibri"/>
              </a:defRPr>
            </a:lvl3pPr>
            <a:lvl4pPr marL="0" indent="1371600" defTabSz="914400">
              <a:spcBef>
                <a:spcPts val="500"/>
              </a:spcBef>
              <a:buClrTx/>
              <a:buSzTx/>
              <a:buNone/>
              <a:defRPr b="1" sz="4400">
                <a:solidFill>
                  <a:srgbClr val="000000"/>
                </a:solidFill>
                <a:latin typeface="Calibri"/>
                <a:ea typeface="Calibri"/>
                <a:cs typeface="Calibri"/>
                <a:sym typeface="Calibri"/>
              </a:defRPr>
            </a:lvl4pPr>
            <a:lvl5pPr marL="0" indent="1828800" defTabSz="914400">
              <a:spcBef>
                <a:spcPts val="500"/>
              </a:spcBef>
              <a:buClrTx/>
              <a:buSzTx/>
              <a:buNone/>
              <a:defRPr b="1" sz="4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74" name="Shape 274"/>
          <p:cNvSpPr/>
          <p:nvPr>
            <p:ph type="sldNum" sz="quarter" idx="2"/>
          </p:nvPr>
        </p:nvSpPr>
        <p:spPr>
          <a:xfrm>
            <a:off x="11650133" y="11784753"/>
            <a:ext cx="3793067" cy="492761"/>
          </a:xfrm>
          <a:prstGeom prst="rect">
            <a:avLst/>
          </a:prstGeom>
        </p:spPr>
        <p:txBody>
          <a:bodyPr wrap="square" lIns="81279" tIns="81279" rIns="81279" bIns="81279" anchor="ctr"/>
          <a:lstStyle>
            <a:lvl1pPr algn="r" defTabSz="914400">
              <a:defRPr i="0" sz="2200">
                <a:solidFill>
                  <a:srgbClr val="888888"/>
                </a:solidFill>
                <a:latin typeface="Calibri"/>
                <a:ea typeface="Calibri"/>
                <a:cs typeface="Calibri"/>
                <a:sym typeface="Calibri"/>
              </a:defRPr>
            </a:lvl1pPr>
          </a:lstStyle>
          <a:p>
            <a:pPr/>
            <a:fld id="{86CB4B4D-7CA3-9044-876B-883B54F8677D}" type="slidenum"/>
          </a:p>
        </p:txBody>
      </p:sp>
      <p:pic>
        <p:nvPicPr>
          <p:cNvPr id="275" name="image2.png"/>
          <p:cNvPicPr>
            <a:picLocks noChangeAspect="1"/>
          </p:cNvPicPr>
          <p:nvPr/>
        </p:nvPicPr>
        <p:blipFill>
          <a:blip r:embed="rId3">
            <a:extLst/>
          </a:blip>
          <a:stretch>
            <a:fillRect/>
          </a:stretch>
        </p:blipFill>
        <p:spPr>
          <a:xfrm>
            <a:off x="11367955" y="3083653"/>
            <a:ext cx="3307916" cy="845137"/>
          </a:xfrm>
          <a:prstGeom prst="rect">
            <a:avLst/>
          </a:prstGeom>
          <a:ln w="12700">
            <a:miter lim="400000"/>
          </a:ln>
        </p:spPr>
      </p:pic>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2" name="Shape 282"/>
          <p:cNvSpPr/>
          <p:nvPr>
            <p:ph type="title"/>
          </p:nvPr>
        </p:nvSpPr>
        <p:spPr>
          <a:xfrm>
            <a:off x="812799" y="570090"/>
            <a:ext cx="14630401" cy="2681111"/>
          </a:xfrm>
          <a:prstGeom prst="rect">
            <a:avLst/>
          </a:prstGeom>
        </p:spPr>
        <p:txBody>
          <a:bodyPr lIns="81279" tIns="81279" rIns="81279" bIns="81279">
            <a:normAutofit fontScale="100000" lnSpcReduction="0"/>
          </a:bodyPr>
          <a:lstStyle>
            <a:lvl1pPr algn="ctr" defTabSz="914400">
              <a:defRPr cap="none" sz="8200">
                <a:solidFill>
                  <a:srgbClr val="000000"/>
                </a:solidFill>
                <a:latin typeface="Calibri"/>
                <a:ea typeface="Calibri"/>
                <a:cs typeface="Calibri"/>
                <a:sym typeface="Calibri"/>
              </a:defRPr>
            </a:lvl1pPr>
          </a:lstStyle>
          <a:p>
            <a:pPr/>
            <a:r>
              <a:t>Title Text</a:t>
            </a:r>
          </a:p>
        </p:txBody>
      </p:sp>
      <p:sp>
        <p:nvSpPr>
          <p:cNvPr id="283" name="Shape 283"/>
          <p:cNvSpPr/>
          <p:nvPr>
            <p:ph type="body" idx="1"/>
          </p:nvPr>
        </p:nvSpPr>
        <p:spPr>
          <a:xfrm>
            <a:off x="812799" y="3251200"/>
            <a:ext cx="14630401" cy="9347200"/>
          </a:xfrm>
          <a:prstGeom prst="rect">
            <a:avLst/>
          </a:prstGeom>
        </p:spPr>
        <p:txBody>
          <a:bodyPr lIns="81279" tIns="81279" rIns="81279" bIns="81279" anchor="t">
            <a:normAutofit fontScale="100000" lnSpcReduction="0"/>
          </a:bodyPr>
          <a:lstStyle>
            <a:lvl1pPr marL="642937" indent="-642937" defTabSz="914400">
              <a:spcBef>
                <a:spcPts val="700"/>
              </a:spcBef>
              <a:buClrTx/>
              <a:buSzPct val="100000"/>
              <a:buFont typeface="Arial"/>
              <a:defRPr sz="6000">
                <a:solidFill>
                  <a:srgbClr val="000000"/>
                </a:solidFill>
                <a:latin typeface="Calibri"/>
                <a:ea typeface="Calibri"/>
                <a:cs typeface="Calibri"/>
                <a:sym typeface="Calibri"/>
              </a:defRPr>
            </a:lvl1pPr>
            <a:lvl2pPr marL="1069521" indent="-612321" defTabSz="914400">
              <a:spcBef>
                <a:spcPts val="700"/>
              </a:spcBef>
              <a:buClrTx/>
              <a:buSzPct val="100000"/>
              <a:buFont typeface="Arial"/>
              <a:buChar char="–"/>
              <a:defRPr sz="6000">
                <a:solidFill>
                  <a:srgbClr val="000000"/>
                </a:solidFill>
                <a:latin typeface="Calibri"/>
                <a:ea typeface="Calibri"/>
                <a:cs typeface="Calibri"/>
                <a:sym typeface="Calibri"/>
              </a:defRPr>
            </a:lvl2pPr>
            <a:lvl3pPr marL="1485900" indent="-571500" defTabSz="914400">
              <a:spcBef>
                <a:spcPts val="700"/>
              </a:spcBef>
              <a:buClrTx/>
              <a:buSzPct val="100000"/>
              <a:buFont typeface="Arial"/>
              <a:defRPr sz="6000">
                <a:solidFill>
                  <a:srgbClr val="000000"/>
                </a:solidFill>
                <a:latin typeface="Calibri"/>
                <a:ea typeface="Calibri"/>
                <a:cs typeface="Calibri"/>
                <a:sym typeface="Calibri"/>
              </a:defRPr>
            </a:lvl3pPr>
            <a:lvl4pPr marL="2057400" indent="-685800" defTabSz="914400">
              <a:spcBef>
                <a:spcPts val="700"/>
              </a:spcBef>
              <a:buClrTx/>
              <a:buSzPct val="100000"/>
              <a:buFont typeface="Arial"/>
              <a:buChar char="–"/>
              <a:defRPr sz="6000">
                <a:solidFill>
                  <a:srgbClr val="000000"/>
                </a:solidFill>
                <a:latin typeface="Calibri"/>
                <a:ea typeface="Calibri"/>
                <a:cs typeface="Calibri"/>
                <a:sym typeface="Calibri"/>
              </a:defRPr>
            </a:lvl4pPr>
            <a:lvl5pPr marL="2514600" indent="-685800" defTabSz="914400">
              <a:spcBef>
                <a:spcPts val="700"/>
              </a:spcBef>
              <a:buClrTx/>
              <a:buSzPct val="100000"/>
              <a:buFont typeface="Arial"/>
              <a:buChar char="»"/>
              <a:defRPr sz="60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84" name="Shape 284"/>
          <p:cNvSpPr/>
          <p:nvPr>
            <p:ph type="sldNum" sz="quarter" idx="2"/>
          </p:nvPr>
        </p:nvSpPr>
        <p:spPr>
          <a:xfrm>
            <a:off x="11650133" y="11784753"/>
            <a:ext cx="3793067" cy="492761"/>
          </a:xfrm>
          <a:prstGeom prst="rect">
            <a:avLst/>
          </a:prstGeom>
        </p:spPr>
        <p:txBody>
          <a:bodyPr wrap="square" lIns="81279" tIns="81279" rIns="81279" bIns="81279" anchor="ctr"/>
          <a:lstStyle>
            <a:lvl1pPr algn="r" defTabSz="914400">
              <a:defRPr i="0" sz="2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1" name="Shape 291"/>
          <p:cNvSpPr/>
          <p:nvPr>
            <p:ph type="title"/>
          </p:nvPr>
        </p:nvSpPr>
        <p:spPr>
          <a:xfrm>
            <a:off x="1625600" y="3946981"/>
            <a:ext cx="13004800" cy="4859675"/>
          </a:xfrm>
          <a:prstGeom prst="rect">
            <a:avLst/>
          </a:prstGeom>
        </p:spPr>
        <p:txBody>
          <a:bodyPr lIns="81279" tIns="81279" rIns="81279" bIns="81279">
            <a:normAutofit fontScale="100000" lnSpcReduction="0"/>
          </a:bodyPr>
          <a:lstStyle>
            <a:lvl1pPr algn="ctr" defTabSz="914400">
              <a:defRPr cap="none" sz="9000">
                <a:solidFill>
                  <a:srgbClr val="008E40"/>
                </a:solidFill>
                <a:latin typeface="Calibri"/>
                <a:ea typeface="Calibri"/>
                <a:cs typeface="Calibri"/>
                <a:sym typeface="Calibri"/>
              </a:defRPr>
            </a:lvl1pPr>
          </a:lstStyle>
          <a:p>
            <a:pPr/>
            <a:r>
              <a:t>Title Text</a:t>
            </a:r>
          </a:p>
        </p:txBody>
      </p:sp>
      <p:sp>
        <p:nvSpPr>
          <p:cNvPr id="292" name="Shape 292"/>
          <p:cNvSpPr/>
          <p:nvPr>
            <p:ph type="body" sz="half" idx="1"/>
          </p:nvPr>
        </p:nvSpPr>
        <p:spPr>
          <a:xfrm>
            <a:off x="1625600" y="8806656"/>
            <a:ext cx="13004800" cy="3791744"/>
          </a:xfrm>
          <a:prstGeom prst="rect">
            <a:avLst/>
          </a:prstGeom>
        </p:spPr>
        <p:txBody>
          <a:bodyPr lIns="81279" tIns="81279" rIns="81279" bIns="81279" anchor="t">
            <a:normAutofit fontScale="100000" lnSpcReduction="0"/>
          </a:bodyPr>
          <a:lstStyle>
            <a:lvl1pPr marL="0" indent="0" defTabSz="914400">
              <a:spcBef>
                <a:spcPts val="500"/>
              </a:spcBef>
              <a:buClrTx/>
              <a:buSzTx/>
              <a:buNone/>
              <a:defRPr b="1" sz="4400">
                <a:solidFill>
                  <a:srgbClr val="000000"/>
                </a:solidFill>
                <a:latin typeface="Calibri"/>
                <a:ea typeface="Calibri"/>
                <a:cs typeface="Calibri"/>
                <a:sym typeface="Calibri"/>
              </a:defRPr>
            </a:lvl1pPr>
            <a:lvl2pPr marL="0" indent="457200" defTabSz="914400">
              <a:spcBef>
                <a:spcPts val="500"/>
              </a:spcBef>
              <a:buClrTx/>
              <a:buSzTx/>
              <a:buNone/>
              <a:defRPr b="1" sz="4400">
                <a:solidFill>
                  <a:srgbClr val="000000"/>
                </a:solidFill>
                <a:latin typeface="Calibri"/>
                <a:ea typeface="Calibri"/>
                <a:cs typeface="Calibri"/>
                <a:sym typeface="Calibri"/>
              </a:defRPr>
            </a:lvl2pPr>
            <a:lvl3pPr marL="0" indent="914400" defTabSz="914400">
              <a:spcBef>
                <a:spcPts val="500"/>
              </a:spcBef>
              <a:buClrTx/>
              <a:buSzTx/>
              <a:buNone/>
              <a:defRPr b="1" sz="4400">
                <a:solidFill>
                  <a:srgbClr val="000000"/>
                </a:solidFill>
                <a:latin typeface="Calibri"/>
                <a:ea typeface="Calibri"/>
                <a:cs typeface="Calibri"/>
                <a:sym typeface="Calibri"/>
              </a:defRPr>
            </a:lvl3pPr>
            <a:lvl4pPr marL="0" indent="1371600" defTabSz="914400">
              <a:spcBef>
                <a:spcPts val="500"/>
              </a:spcBef>
              <a:buClrTx/>
              <a:buSzTx/>
              <a:buNone/>
              <a:defRPr b="1" sz="4400">
                <a:solidFill>
                  <a:srgbClr val="000000"/>
                </a:solidFill>
                <a:latin typeface="Calibri"/>
                <a:ea typeface="Calibri"/>
                <a:cs typeface="Calibri"/>
                <a:sym typeface="Calibri"/>
              </a:defRPr>
            </a:lvl4pPr>
            <a:lvl5pPr marL="0" indent="1828800" defTabSz="914400">
              <a:spcBef>
                <a:spcPts val="500"/>
              </a:spcBef>
              <a:buClrTx/>
              <a:buSzTx/>
              <a:buNone/>
              <a:defRPr b="1" sz="4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93" name="Shape 293"/>
          <p:cNvSpPr/>
          <p:nvPr>
            <p:ph type="sldNum" sz="quarter" idx="2"/>
          </p:nvPr>
        </p:nvSpPr>
        <p:spPr>
          <a:xfrm>
            <a:off x="11650133" y="11784753"/>
            <a:ext cx="3793067" cy="492761"/>
          </a:xfrm>
          <a:prstGeom prst="rect">
            <a:avLst/>
          </a:prstGeom>
        </p:spPr>
        <p:txBody>
          <a:bodyPr wrap="square" lIns="81279" tIns="81279" rIns="81279" bIns="81279" anchor="ctr"/>
          <a:lstStyle>
            <a:lvl1pPr algn="r" defTabSz="914400">
              <a:defRPr i="0" sz="2200">
                <a:solidFill>
                  <a:srgbClr val="888888"/>
                </a:solidFill>
                <a:latin typeface="Calibri"/>
                <a:ea typeface="Calibri"/>
                <a:cs typeface="Calibri"/>
                <a:sym typeface="Calibri"/>
              </a:defRPr>
            </a:lvl1pPr>
          </a:lstStyle>
          <a:p>
            <a:pPr/>
            <a:fld id="{86CB4B4D-7CA3-9044-876B-883B54F8677D}" type="slidenum"/>
          </a:p>
        </p:txBody>
      </p:sp>
      <p:pic>
        <p:nvPicPr>
          <p:cNvPr id="294" name="image2.tif"/>
          <p:cNvPicPr>
            <a:picLocks noChangeAspect="1"/>
          </p:cNvPicPr>
          <p:nvPr/>
        </p:nvPicPr>
        <p:blipFill>
          <a:blip r:embed="rId3">
            <a:extLst/>
          </a:blip>
          <a:stretch>
            <a:fillRect/>
          </a:stretch>
        </p:blipFill>
        <p:spPr>
          <a:xfrm>
            <a:off x="11367955" y="3083653"/>
            <a:ext cx="3307916" cy="845137"/>
          </a:xfrm>
          <a:prstGeom prst="rect">
            <a:avLst/>
          </a:prstGeom>
          <a:ln w="12700">
            <a:miter lim="400000"/>
          </a:ln>
        </p:spPr>
      </p:pic>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Mozilla - Blu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0" name="mozilla-logo-white.png"/>
          <p:cNvPicPr>
            <a:picLocks noChangeAspect="1"/>
          </p:cNvPicPr>
          <p:nvPr/>
        </p:nvPicPr>
        <p:blipFill>
          <a:blip r:embed="rId3">
            <a:extLst/>
          </a:blip>
          <a:stretch>
            <a:fillRect/>
          </a:stretch>
        </p:blipFill>
        <p:spPr>
          <a:xfrm>
            <a:off x="5626100" y="5473700"/>
            <a:ext cx="4986174" cy="1295400"/>
          </a:xfrm>
          <a:prstGeom prst="rect">
            <a:avLst/>
          </a:prstGeom>
          <a:ln w="12700">
            <a:miter lim="400000"/>
          </a:ln>
        </p:spPr>
      </p:pic>
      <p:pic>
        <p:nvPicPr>
          <p:cNvPr id="41" name="tab.png"/>
          <p:cNvPicPr>
            <a:picLocks noChangeAspect="1"/>
          </p:cNvPicPr>
          <p:nvPr/>
        </p:nvPicPr>
        <p:blipFill>
          <a:blip r:embed="rId4">
            <a:extLst/>
          </a:blip>
          <a:stretch>
            <a:fillRect/>
          </a:stretch>
        </p:blipFill>
        <p:spPr>
          <a:xfrm>
            <a:off x="14084300" y="0"/>
            <a:ext cx="1943100" cy="520700"/>
          </a:xfrm>
          <a:prstGeom prst="rect">
            <a:avLst/>
          </a:prstGeom>
          <a:ln w="12700">
            <a:miter lim="400000"/>
          </a:ln>
        </p:spPr>
      </p:pic>
      <p:sp>
        <p:nvSpPr>
          <p:cNvPr id="42" name="Shape 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Mozilla - Re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9" name="mozilla-logo-white.png"/>
          <p:cNvPicPr>
            <a:picLocks noChangeAspect="1"/>
          </p:cNvPicPr>
          <p:nvPr/>
        </p:nvPicPr>
        <p:blipFill>
          <a:blip r:embed="rId3">
            <a:extLst/>
          </a:blip>
          <a:stretch>
            <a:fillRect/>
          </a:stretch>
        </p:blipFill>
        <p:spPr>
          <a:xfrm>
            <a:off x="5626100" y="5473700"/>
            <a:ext cx="4986174" cy="1295400"/>
          </a:xfrm>
          <a:prstGeom prst="rect">
            <a:avLst/>
          </a:prstGeom>
          <a:ln w="12700">
            <a:miter lim="400000"/>
          </a:ln>
        </p:spPr>
      </p:pic>
      <p:pic>
        <p:nvPicPr>
          <p:cNvPr id="50" name="tab.png"/>
          <p:cNvPicPr>
            <a:picLocks noChangeAspect="1"/>
          </p:cNvPicPr>
          <p:nvPr/>
        </p:nvPicPr>
        <p:blipFill>
          <a:blip r:embed="rId4">
            <a:extLst/>
          </a:blip>
          <a:stretch>
            <a:fillRect/>
          </a:stretch>
        </p:blipFill>
        <p:spPr>
          <a:xfrm>
            <a:off x="14084300" y="0"/>
            <a:ext cx="1943100" cy="520700"/>
          </a:xfrm>
          <a:prstGeom prst="rect">
            <a:avLst/>
          </a:prstGeom>
          <a:ln w="12700">
            <a:miter lim="400000"/>
          </a:ln>
        </p:spPr>
      </p:pic>
      <p:sp>
        <p:nvSpPr>
          <p:cNvPr id="51" name="Shape 5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Logo Only - Sandstone">
    <p:spTree>
      <p:nvGrpSpPr>
        <p:cNvPr id="1" name=""/>
        <p:cNvGrpSpPr/>
        <p:nvPr/>
      </p:nvGrpSpPr>
      <p:grpSpPr>
        <a:xfrm>
          <a:off x="0" y="0"/>
          <a:ext cx="0" cy="0"/>
          <a:chOff x="0" y="0"/>
          <a:chExt cx="0" cy="0"/>
        </a:xfrm>
      </p:grpSpPr>
      <p:sp>
        <p:nvSpPr>
          <p:cNvPr id="58" name="Shape 58"/>
          <p:cNvSpPr/>
          <p:nvPr>
            <p:ph type="pic" sz="quarter" idx="13"/>
          </p:nvPr>
        </p:nvSpPr>
        <p:spPr>
          <a:xfrm>
            <a:off x="5308600" y="3517900"/>
            <a:ext cx="5638800" cy="5359400"/>
          </a:xfrm>
          <a:prstGeom prst="rect">
            <a:avLst/>
          </a:prstGeom>
        </p:spPr>
        <p:txBody>
          <a:bodyPr lIns="91439" tIns="45719" rIns="91439" bIns="45719" anchor="t"/>
          <a:lstStyle/>
          <a:p>
            <a:pP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Logo Only - Blu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6" name="Shape 66"/>
          <p:cNvSpPr/>
          <p:nvPr>
            <p:ph type="pic" sz="quarter" idx="13"/>
          </p:nvPr>
        </p:nvSpPr>
        <p:spPr>
          <a:xfrm>
            <a:off x="5308600" y="3517900"/>
            <a:ext cx="5638800" cy="5359400"/>
          </a:xfrm>
          <a:prstGeom prst="rect">
            <a:avLst/>
          </a:prstGeom>
        </p:spPr>
        <p:txBody>
          <a:bodyPr lIns="91439" tIns="45719" rIns="91439" bIns="45719" anchor="t"/>
          <a:lstStyle/>
          <a:p>
            <a:pPr/>
          </a:p>
        </p:txBody>
      </p:sp>
      <p:sp>
        <p:nvSpPr>
          <p:cNvPr id="67" name="Shape 6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Logo Only - Re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4" name="Shape 74"/>
          <p:cNvSpPr/>
          <p:nvPr>
            <p:ph type="pic" sz="quarter" idx="13"/>
          </p:nvPr>
        </p:nvSpPr>
        <p:spPr>
          <a:xfrm>
            <a:off x="5308600" y="3517900"/>
            <a:ext cx="5638800" cy="5359400"/>
          </a:xfrm>
          <a:prstGeom prst="rect">
            <a:avLst/>
          </a:prstGeom>
        </p:spPr>
        <p:txBody>
          <a:bodyPr lIns="91439" tIns="45719" rIns="91439" bIns="45719" anchor="t"/>
          <a:lstStyle/>
          <a:p>
            <a:pPr/>
          </a:p>
        </p:txBody>
      </p:sp>
      <p:sp>
        <p:nvSpPr>
          <p:cNvPr id="75" name="Shape 7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Logo Only - Dar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 name="Shape 82"/>
          <p:cNvSpPr/>
          <p:nvPr>
            <p:ph type="pic" sz="quarter" idx="13"/>
          </p:nvPr>
        </p:nvSpPr>
        <p:spPr>
          <a:xfrm>
            <a:off x="5308600" y="3517900"/>
            <a:ext cx="5638800" cy="5359400"/>
          </a:xfrm>
          <a:prstGeom prst="rect">
            <a:avLst/>
          </a:prstGeom>
        </p:spPr>
        <p:txBody>
          <a:bodyPr lIns="91439" tIns="45719" rIns="91439" bIns="45719" anchor="t"/>
          <a:lstStyle/>
          <a:p>
            <a:pPr/>
          </a:p>
        </p:txBody>
      </p:sp>
      <p:sp>
        <p:nvSpPr>
          <p:cNvPr id="83" name="Shape 8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 Id="rId32" Type="http://schemas.openxmlformats.org/officeDocument/2006/relationships/slideLayout" Target="../slideLayouts/slideLayout29.xml"/><Relationship Id="rId33" Type="http://schemas.openxmlformats.org/officeDocument/2006/relationships/slideLayout" Target="../slideLayouts/slideLayout30.xml"/><Relationship Id="rId34" Type="http://schemas.openxmlformats.org/officeDocument/2006/relationships/slideLayout" Target="../slideLayouts/slideLayout31.xml"/><Relationship Id="rId35" Type="http://schemas.openxmlformats.org/officeDocument/2006/relationships/slideLayout" Target="../slideLayouts/slideLayout32.xml"/><Relationship Id="rId36"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tab.png"/>
          <p:cNvPicPr>
            <a:picLocks noChangeAspect="1"/>
          </p:cNvPicPr>
          <p:nvPr/>
        </p:nvPicPr>
        <p:blipFill>
          <a:blip r:embed="rId3">
            <a:extLst/>
          </a:blip>
          <a:stretch>
            <a:fillRect/>
          </a:stretch>
        </p:blipFill>
        <p:spPr>
          <a:xfrm>
            <a:off x="14084300" y="0"/>
            <a:ext cx="1943100" cy="520700"/>
          </a:xfrm>
          <a:prstGeom prst="rect">
            <a:avLst/>
          </a:prstGeom>
          <a:ln w="12700">
            <a:miter lim="400000"/>
          </a:ln>
        </p:spPr>
      </p:pic>
      <p:sp>
        <p:nvSpPr>
          <p:cNvPr id="3" name="Shape 3"/>
          <p:cNvSpPr/>
          <p:nvPr>
            <p:ph type="title"/>
          </p:nvPr>
        </p:nvSpPr>
        <p:spPr>
          <a:xfrm>
            <a:off x="444500" y="342900"/>
            <a:ext cx="15367000" cy="1625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Title Text</a:t>
            </a:r>
          </a:p>
        </p:txBody>
      </p:sp>
      <p:sp>
        <p:nvSpPr>
          <p:cNvPr id="4" name="Shape 4"/>
          <p:cNvSpPr/>
          <p:nvPr>
            <p:ph type="body" idx="1"/>
          </p:nvPr>
        </p:nvSpPr>
        <p:spPr>
          <a:xfrm>
            <a:off x="444500" y="2476500"/>
            <a:ext cx="15367000" cy="1016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Body Level One</a:t>
            </a:r>
          </a:p>
          <a:p>
            <a:pPr lvl="1"/>
            <a:r>
              <a:t>Body Level Two</a:t>
            </a:r>
          </a:p>
          <a:p>
            <a:pPr lvl="2"/>
            <a:r>
              <a:t>Body Level Three</a:t>
            </a:r>
          </a:p>
          <a:p>
            <a:pPr lvl="3"/>
            <a:r>
              <a:t>Body Level Four</a:t>
            </a:r>
          </a:p>
          <a:p>
            <a:pPr lvl="4"/>
            <a:r>
              <a:t>Body Level Five</a:t>
            </a:r>
          </a:p>
        </p:txBody>
      </p:sp>
      <p:sp>
        <p:nvSpPr>
          <p:cNvPr id="5" name="Shape 5"/>
          <p:cNvSpPr/>
          <p:nvPr>
            <p:ph type="sldNum" sz="quarter" idx="2"/>
          </p:nvPr>
        </p:nvSpPr>
        <p:spPr>
          <a:xfrm>
            <a:off x="7911901" y="12369800"/>
            <a:ext cx="432198" cy="444500"/>
          </a:xfrm>
          <a:prstGeom prst="rect">
            <a:avLst/>
          </a:prstGeom>
          <a:ln w="12700">
            <a:miter lim="400000"/>
          </a:ln>
        </p:spPr>
        <p:txBody>
          <a:bodyPr wrap="none" lIns="50800" tIns="50800" rIns="50800" bIns="50800">
            <a:spAutoFit/>
          </a:bodyPr>
          <a:lstStyle>
            <a:lvl1pPr>
              <a:defRPr spc="0" sz="2400">
                <a:latin typeface="Gill Sans Light"/>
                <a:ea typeface="Gill Sans Light"/>
                <a:cs typeface="Gill Sans Light"/>
                <a:sym typeface="Gill Sans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Lst>
  <p:transition xmlns:p14="http://schemas.microsoft.com/office/powerpoint/2010/main" spd="med" advClick="1"/>
  <p:txStyles>
    <p:titleStyle>
      <a:lvl1pPr marL="0" marR="0" indent="0" algn="l" defTabSz="774700" rtl="0" latinLnBrk="0">
        <a:lnSpc>
          <a:spcPct val="100000"/>
        </a:lnSpc>
        <a:spcBef>
          <a:spcPts val="0"/>
        </a:spcBef>
        <a:spcAft>
          <a:spcPts val="0"/>
        </a:spcAft>
        <a:buClrTx/>
        <a:buSzTx/>
        <a:buFontTx/>
        <a:buNone/>
        <a:tabLst/>
        <a:defRPr b="0" baseline="0" cap="all" i="0" spc="0" strike="noStrike" sz="8400" u="none">
          <a:ln>
            <a:noFill/>
          </a:ln>
          <a:solidFill>
            <a:srgbClr val="3F3F3F"/>
          </a:solidFill>
          <a:uFillTx/>
          <a:latin typeface="+mn-lt"/>
          <a:ea typeface="+mn-ea"/>
          <a:cs typeface="+mn-cs"/>
          <a:sym typeface="Open Sans Light"/>
        </a:defRPr>
      </a:lvl1pPr>
      <a:lvl2pPr marL="0" marR="0" indent="228600" algn="l" defTabSz="774700" rtl="0" latinLnBrk="0">
        <a:lnSpc>
          <a:spcPct val="100000"/>
        </a:lnSpc>
        <a:spcBef>
          <a:spcPts val="0"/>
        </a:spcBef>
        <a:spcAft>
          <a:spcPts val="0"/>
        </a:spcAft>
        <a:buClrTx/>
        <a:buSzTx/>
        <a:buFontTx/>
        <a:buNone/>
        <a:tabLst/>
        <a:defRPr b="0" baseline="0" cap="all" i="0" spc="0" strike="noStrike" sz="8400" u="none">
          <a:ln>
            <a:noFill/>
          </a:ln>
          <a:solidFill>
            <a:srgbClr val="3F3F3F"/>
          </a:solidFill>
          <a:uFillTx/>
          <a:latin typeface="+mn-lt"/>
          <a:ea typeface="+mn-ea"/>
          <a:cs typeface="+mn-cs"/>
          <a:sym typeface="Open Sans Light"/>
        </a:defRPr>
      </a:lvl2pPr>
      <a:lvl3pPr marL="0" marR="0" indent="457200" algn="l" defTabSz="774700" rtl="0" latinLnBrk="0">
        <a:lnSpc>
          <a:spcPct val="100000"/>
        </a:lnSpc>
        <a:spcBef>
          <a:spcPts val="0"/>
        </a:spcBef>
        <a:spcAft>
          <a:spcPts val="0"/>
        </a:spcAft>
        <a:buClrTx/>
        <a:buSzTx/>
        <a:buFontTx/>
        <a:buNone/>
        <a:tabLst/>
        <a:defRPr b="0" baseline="0" cap="all" i="0" spc="0" strike="noStrike" sz="8400" u="none">
          <a:ln>
            <a:noFill/>
          </a:ln>
          <a:solidFill>
            <a:srgbClr val="3F3F3F"/>
          </a:solidFill>
          <a:uFillTx/>
          <a:latin typeface="+mn-lt"/>
          <a:ea typeface="+mn-ea"/>
          <a:cs typeface="+mn-cs"/>
          <a:sym typeface="Open Sans Light"/>
        </a:defRPr>
      </a:lvl3pPr>
      <a:lvl4pPr marL="0" marR="0" indent="685800" algn="l" defTabSz="774700" rtl="0" latinLnBrk="0">
        <a:lnSpc>
          <a:spcPct val="100000"/>
        </a:lnSpc>
        <a:spcBef>
          <a:spcPts val="0"/>
        </a:spcBef>
        <a:spcAft>
          <a:spcPts val="0"/>
        </a:spcAft>
        <a:buClrTx/>
        <a:buSzTx/>
        <a:buFontTx/>
        <a:buNone/>
        <a:tabLst/>
        <a:defRPr b="0" baseline="0" cap="all" i="0" spc="0" strike="noStrike" sz="8400" u="none">
          <a:ln>
            <a:noFill/>
          </a:ln>
          <a:solidFill>
            <a:srgbClr val="3F3F3F"/>
          </a:solidFill>
          <a:uFillTx/>
          <a:latin typeface="+mn-lt"/>
          <a:ea typeface="+mn-ea"/>
          <a:cs typeface="+mn-cs"/>
          <a:sym typeface="Open Sans Light"/>
        </a:defRPr>
      </a:lvl4pPr>
      <a:lvl5pPr marL="0" marR="0" indent="914400" algn="l" defTabSz="774700" rtl="0" latinLnBrk="0">
        <a:lnSpc>
          <a:spcPct val="100000"/>
        </a:lnSpc>
        <a:spcBef>
          <a:spcPts val="0"/>
        </a:spcBef>
        <a:spcAft>
          <a:spcPts val="0"/>
        </a:spcAft>
        <a:buClrTx/>
        <a:buSzTx/>
        <a:buFontTx/>
        <a:buNone/>
        <a:tabLst/>
        <a:defRPr b="0" baseline="0" cap="all" i="0" spc="0" strike="noStrike" sz="8400" u="none">
          <a:ln>
            <a:noFill/>
          </a:ln>
          <a:solidFill>
            <a:srgbClr val="3F3F3F"/>
          </a:solidFill>
          <a:uFillTx/>
          <a:latin typeface="+mn-lt"/>
          <a:ea typeface="+mn-ea"/>
          <a:cs typeface="+mn-cs"/>
          <a:sym typeface="Open Sans Light"/>
        </a:defRPr>
      </a:lvl5pPr>
      <a:lvl6pPr marL="0" marR="0" indent="1143000" algn="l" defTabSz="774700" rtl="0" latinLnBrk="0">
        <a:lnSpc>
          <a:spcPct val="100000"/>
        </a:lnSpc>
        <a:spcBef>
          <a:spcPts val="0"/>
        </a:spcBef>
        <a:spcAft>
          <a:spcPts val="0"/>
        </a:spcAft>
        <a:buClrTx/>
        <a:buSzTx/>
        <a:buFontTx/>
        <a:buNone/>
        <a:tabLst/>
        <a:defRPr b="0" baseline="0" cap="all" i="0" spc="0" strike="noStrike" sz="8400" u="none">
          <a:ln>
            <a:noFill/>
          </a:ln>
          <a:solidFill>
            <a:srgbClr val="3F3F3F"/>
          </a:solidFill>
          <a:uFillTx/>
          <a:latin typeface="+mn-lt"/>
          <a:ea typeface="+mn-ea"/>
          <a:cs typeface="+mn-cs"/>
          <a:sym typeface="Open Sans Light"/>
        </a:defRPr>
      </a:lvl6pPr>
      <a:lvl7pPr marL="0" marR="0" indent="1371600" algn="l" defTabSz="774700" rtl="0" latinLnBrk="0">
        <a:lnSpc>
          <a:spcPct val="100000"/>
        </a:lnSpc>
        <a:spcBef>
          <a:spcPts val="0"/>
        </a:spcBef>
        <a:spcAft>
          <a:spcPts val="0"/>
        </a:spcAft>
        <a:buClrTx/>
        <a:buSzTx/>
        <a:buFontTx/>
        <a:buNone/>
        <a:tabLst/>
        <a:defRPr b="0" baseline="0" cap="all" i="0" spc="0" strike="noStrike" sz="8400" u="none">
          <a:ln>
            <a:noFill/>
          </a:ln>
          <a:solidFill>
            <a:srgbClr val="3F3F3F"/>
          </a:solidFill>
          <a:uFillTx/>
          <a:latin typeface="+mn-lt"/>
          <a:ea typeface="+mn-ea"/>
          <a:cs typeface="+mn-cs"/>
          <a:sym typeface="Open Sans Light"/>
        </a:defRPr>
      </a:lvl7pPr>
      <a:lvl8pPr marL="0" marR="0" indent="1600200" algn="l" defTabSz="774700" rtl="0" latinLnBrk="0">
        <a:lnSpc>
          <a:spcPct val="100000"/>
        </a:lnSpc>
        <a:spcBef>
          <a:spcPts val="0"/>
        </a:spcBef>
        <a:spcAft>
          <a:spcPts val="0"/>
        </a:spcAft>
        <a:buClrTx/>
        <a:buSzTx/>
        <a:buFontTx/>
        <a:buNone/>
        <a:tabLst/>
        <a:defRPr b="0" baseline="0" cap="all" i="0" spc="0" strike="noStrike" sz="8400" u="none">
          <a:ln>
            <a:noFill/>
          </a:ln>
          <a:solidFill>
            <a:srgbClr val="3F3F3F"/>
          </a:solidFill>
          <a:uFillTx/>
          <a:latin typeface="+mn-lt"/>
          <a:ea typeface="+mn-ea"/>
          <a:cs typeface="+mn-cs"/>
          <a:sym typeface="Open Sans Light"/>
        </a:defRPr>
      </a:lvl8pPr>
      <a:lvl9pPr marL="0" marR="0" indent="1828800" algn="l" defTabSz="774700" rtl="0" latinLnBrk="0">
        <a:lnSpc>
          <a:spcPct val="100000"/>
        </a:lnSpc>
        <a:spcBef>
          <a:spcPts val="0"/>
        </a:spcBef>
        <a:spcAft>
          <a:spcPts val="0"/>
        </a:spcAft>
        <a:buClrTx/>
        <a:buSzTx/>
        <a:buFontTx/>
        <a:buNone/>
        <a:tabLst/>
        <a:defRPr b="0" baseline="0" cap="all" i="0" spc="0" strike="noStrike" sz="8400" u="none">
          <a:ln>
            <a:noFill/>
          </a:ln>
          <a:solidFill>
            <a:srgbClr val="3F3F3F"/>
          </a:solidFill>
          <a:uFillTx/>
          <a:latin typeface="+mn-lt"/>
          <a:ea typeface="+mn-ea"/>
          <a:cs typeface="+mn-cs"/>
          <a:sym typeface="Open Sans Light"/>
        </a:defRPr>
      </a:lvl9pPr>
    </p:titleStyle>
    <p:bodyStyle>
      <a:lvl1pPr marL="304800" marR="0" indent="-304800" algn="l" defTabSz="774700" rtl="0" latinLnBrk="0">
        <a:lnSpc>
          <a:spcPct val="100000"/>
        </a:lnSpc>
        <a:spcBef>
          <a:spcPts val="5100"/>
        </a:spcBef>
        <a:spcAft>
          <a:spcPts val="0"/>
        </a:spcAft>
        <a:buClr>
          <a:srgbClr val="535353"/>
        </a:buClr>
        <a:buSzPct val="82000"/>
        <a:buFontTx/>
        <a:buChar char="•"/>
        <a:tabLst/>
        <a:defRPr b="0" baseline="0" cap="none" i="0" spc="0" strike="noStrike" sz="5000" u="none">
          <a:ln>
            <a:noFill/>
          </a:ln>
          <a:solidFill>
            <a:srgbClr val="3F3F3F"/>
          </a:solidFill>
          <a:uFillTx/>
          <a:latin typeface="Open Sans"/>
          <a:ea typeface="Open Sans"/>
          <a:cs typeface="Open Sans"/>
          <a:sym typeface="Open Sans"/>
        </a:defRPr>
      </a:lvl1pPr>
      <a:lvl2pPr marL="685800" marR="0" indent="-304800" algn="l" defTabSz="774700" rtl="0" latinLnBrk="0">
        <a:lnSpc>
          <a:spcPct val="100000"/>
        </a:lnSpc>
        <a:spcBef>
          <a:spcPts val="5100"/>
        </a:spcBef>
        <a:spcAft>
          <a:spcPts val="0"/>
        </a:spcAft>
        <a:buClr>
          <a:srgbClr val="535353"/>
        </a:buClr>
        <a:buSzPct val="82000"/>
        <a:buFontTx/>
        <a:buChar char="•"/>
        <a:tabLst/>
        <a:defRPr b="0" baseline="0" cap="none" i="0" spc="0" strike="noStrike" sz="5000" u="none">
          <a:ln>
            <a:noFill/>
          </a:ln>
          <a:solidFill>
            <a:srgbClr val="3F3F3F"/>
          </a:solidFill>
          <a:uFillTx/>
          <a:latin typeface="Open Sans"/>
          <a:ea typeface="Open Sans"/>
          <a:cs typeface="Open Sans"/>
          <a:sym typeface="Open Sans"/>
        </a:defRPr>
      </a:lvl2pPr>
      <a:lvl3pPr marL="1066800" marR="0" indent="-304800" algn="l" defTabSz="774700" rtl="0" latinLnBrk="0">
        <a:lnSpc>
          <a:spcPct val="100000"/>
        </a:lnSpc>
        <a:spcBef>
          <a:spcPts val="5100"/>
        </a:spcBef>
        <a:spcAft>
          <a:spcPts val="0"/>
        </a:spcAft>
        <a:buClr>
          <a:srgbClr val="535353"/>
        </a:buClr>
        <a:buSzPct val="82000"/>
        <a:buFontTx/>
        <a:buChar char="•"/>
        <a:tabLst/>
        <a:defRPr b="0" baseline="0" cap="none" i="0" spc="0" strike="noStrike" sz="5000" u="none">
          <a:ln>
            <a:noFill/>
          </a:ln>
          <a:solidFill>
            <a:srgbClr val="3F3F3F"/>
          </a:solidFill>
          <a:uFillTx/>
          <a:latin typeface="Open Sans"/>
          <a:ea typeface="Open Sans"/>
          <a:cs typeface="Open Sans"/>
          <a:sym typeface="Open Sans"/>
        </a:defRPr>
      </a:lvl3pPr>
      <a:lvl4pPr marL="1447800" marR="0" indent="-304800" algn="l" defTabSz="774700" rtl="0" latinLnBrk="0">
        <a:lnSpc>
          <a:spcPct val="100000"/>
        </a:lnSpc>
        <a:spcBef>
          <a:spcPts val="5100"/>
        </a:spcBef>
        <a:spcAft>
          <a:spcPts val="0"/>
        </a:spcAft>
        <a:buClr>
          <a:srgbClr val="535353"/>
        </a:buClr>
        <a:buSzPct val="82000"/>
        <a:buFontTx/>
        <a:buChar char="•"/>
        <a:tabLst/>
        <a:defRPr b="0" baseline="0" cap="none" i="0" spc="0" strike="noStrike" sz="5000" u="none">
          <a:ln>
            <a:noFill/>
          </a:ln>
          <a:solidFill>
            <a:srgbClr val="3F3F3F"/>
          </a:solidFill>
          <a:uFillTx/>
          <a:latin typeface="Open Sans"/>
          <a:ea typeface="Open Sans"/>
          <a:cs typeface="Open Sans"/>
          <a:sym typeface="Open Sans"/>
        </a:defRPr>
      </a:lvl4pPr>
      <a:lvl5pPr marL="1828800" marR="0" indent="-304800" algn="l" defTabSz="774700" rtl="0" latinLnBrk="0">
        <a:lnSpc>
          <a:spcPct val="100000"/>
        </a:lnSpc>
        <a:spcBef>
          <a:spcPts val="5100"/>
        </a:spcBef>
        <a:spcAft>
          <a:spcPts val="0"/>
        </a:spcAft>
        <a:buClr>
          <a:srgbClr val="535353"/>
        </a:buClr>
        <a:buSzPct val="82000"/>
        <a:buFontTx/>
        <a:buChar char="•"/>
        <a:tabLst/>
        <a:defRPr b="0" baseline="0" cap="none" i="0" spc="0" strike="noStrike" sz="5000" u="none">
          <a:ln>
            <a:noFill/>
          </a:ln>
          <a:solidFill>
            <a:srgbClr val="3F3F3F"/>
          </a:solidFill>
          <a:uFillTx/>
          <a:latin typeface="Open Sans"/>
          <a:ea typeface="Open Sans"/>
          <a:cs typeface="Open Sans"/>
          <a:sym typeface="Open Sans"/>
        </a:defRPr>
      </a:lvl5pPr>
      <a:lvl6pPr marL="2209800" marR="0" indent="-304800" algn="l" defTabSz="774700" rtl="0" latinLnBrk="0">
        <a:lnSpc>
          <a:spcPct val="100000"/>
        </a:lnSpc>
        <a:spcBef>
          <a:spcPts val="5100"/>
        </a:spcBef>
        <a:spcAft>
          <a:spcPts val="0"/>
        </a:spcAft>
        <a:buClr>
          <a:srgbClr val="535353"/>
        </a:buClr>
        <a:buSzPct val="82000"/>
        <a:buFontTx/>
        <a:buChar char="•"/>
        <a:tabLst/>
        <a:defRPr b="0" baseline="0" cap="none" i="0" spc="0" strike="noStrike" sz="5000" u="none">
          <a:ln>
            <a:noFill/>
          </a:ln>
          <a:solidFill>
            <a:srgbClr val="3F3F3F"/>
          </a:solidFill>
          <a:uFillTx/>
          <a:latin typeface="Open Sans"/>
          <a:ea typeface="Open Sans"/>
          <a:cs typeface="Open Sans"/>
          <a:sym typeface="Open Sans"/>
        </a:defRPr>
      </a:lvl6pPr>
      <a:lvl7pPr marL="2590800" marR="0" indent="-304800" algn="l" defTabSz="774700" rtl="0" latinLnBrk="0">
        <a:lnSpc>
          <a:spcPct val="100000"/>
        </a:lnSpc>
        <a:spcBef>
          <a:spcPts val="5100"/>
        </a:spcBef>
        <a:spcAft>
          <a:spcPts val="0"/>
        </a:spcAft>
        <a:buClr>
          <a:srgbClr val="535353"/>
        </a:buClr>
        <a:buSzPct val="82000"/>
        <a:buFontTx/>
        <a:buChar char="•"/>
        <a:tabLst/>
        <a:defRPr b="0" baseline="0" cap="none" i="0" spc="0" strike="noStrike" sz="5000" u="none">
          <a:ln>
            <a:noFill/>
          </a:ln>
          <a:solidFill>
            <a:srgbClr val="3F3F3F"/>
          </a:solidFill>
          <a:uFillTx/>
          <a:latin typeface="Open Sans"/>
          <a:ea typeface="Open Sans"/>
          <a:cs typeface="Open Sans"/>
          <a:sym typeface="Open Sans"/>
        </a:defRPr>
      </a:lvl7pPr>
      <a:lvl8pPr marL="2971800" marR="0" indent="-304800" algn="l" defTabSz="774700" rtl="0" latinLnBrk="0">
        <a:lnSpc>
          <a:spcPct val="100000"/>
        </a:lnSpc>
        <a:spcBef>
          <a:spcPts val="5100"/>
        </a:spcBef>
        <a:spcAft>
          <a:spcPts val="0"/>
        </a:spcAft>
        <a:buClr>
          <a:srgbClr val="535353"/>
        </a:buClr>
        <a:buSzPct val="82000"/>
        <a:buFontTx/>
        <a:buChar char="•"/>
        <a:tabLst/>
        <a:defRPr b="0" baseline="0" cap="none" i="0" spc="0" strike="noStrike" sz="5000" u="none">
          <a:ln>
            <a:noFill/>
          </a:ln>
          <a:solidFill>
            <a:srgbClr val="3F3F3F"/>
          </a:solidFill>
          <a:uFillTx/>
          <a:latin typeface="Open Sans"/>
          <a:ea typeface="Open Sans"/>
          <a:cs typeface="Open Sans"/>
          <a:sym typeface="Open Sans"/>
        </a:defRPr>
      </a:lvl8pPr>
      <a:lvl9pPr marL="3352800" marR="0" indent="-304800" algn="l" defTabSz="774700" rtl="0" latinLnBrk="0">
        <a:lnSpc>
          <a:spcPct val="100000"/>
        </a:lnSpc>
        <a:spcBef>
          <a:spcPts val="5100"/>
        </a:spcBef>
        <a:spcAft>
          <a:spcPts val="0"/>
        </a:spcAft>
        <a:buClr>
          <a:srgbClr val="535353"/>
        </a:buClr>
        <a:buSzPct val="82000"/>
        <a:buFontTx/>
        <a:buChar char="•"/>
        <a:tabLst/>
        <a:defRPr b="0" baseline="0" cap="none" i="0" spc="0" strike="noStrike" sz="5000" u="none">
          <a:ln>
            <a:noFill/>
          </a:ln>
          <a:solidFill>
            <a:srgbClr val="3F3F3F"/>
          </a:solidFill>
          <a:uFillTx/>
          <a:latin typeface="Open Sans"/>
          <a:ea typeface="Open Sans"/>
          <a:cs typeface="Open Sans"/>
          <a:sym typeface="Open Sans"/>
        </a:defRPr>
      </a:lvl9pPr>
    </p:bodyStyle>
    <p:otherStyle>
      <a:lvl1pPr marL="0" marR="0" indent="0" algn="ctr" defTabSz="774700" latinLnBrk="0">
        <a:lnSpc>
          <a:spcPct val="100000"/>
        </a:lnSpc>
        <a:spcBef>
          <a:spcPts val="0"/>
        </a:spcBef>
        <a:spcAft>
          <a:spcPts val="0"/>
        </a:spcAft>
        <a:buClrTx/>
        <a:buSzTx/>
        <a:buFontTx/>
        <a:buNone/>
        <a:tabLst/>
        <a:defRPr b="0" baseline="0" cap="none" i="1" spc="0" strike="noStrike" sz="2400" u="none">
          <a:ln>
            <a:noFill/>
          </a:ln>
          <a:solidFill>
            <a:schemeClr val="tx1"/>
          </a:solidFill>
          <a:uFillTx/>
          <a:latin typeface="+mn-lt"/>
          <a:ea typeface="+mn-ea"/>
          <a:cs typeface="+mn-cs"/>
          <a:sym typeface="Gill Sans Light"/>
        </a:defRPr>
      </a:lvl1pPr>
      <a:lvl2pPr marL="0" marR="0" indent="228600" algn="ctr" defTabSz="774700" latinLnBrk="0">
        <a:lnSpc>
          <a:spcPct val="100000"/>
        </a:lnSpc>
        <a:spcBef>
          <a:spcPts val="0"/>
        </a:spcBef>
        <a:spcAft>
          <a:spcPts val="0"/>
        </a:spcAft>
        <a:buClrTx/>
        <a:buSzTx/>
        <a:buFontTx/>
        <a:buNone/>
        <a:tabLst/>
        <a:defRPr b="0" baseline="0" cap="none" i="1" spc="0" strike="noStrike" sz="2400" u="none">
          <a:ln>
            <a:noFill/>
          </a:ln>
          <a:solidFill>
            <a:schemeClr val="tx1"/>
          </a:solidFill>
          <a:uFillTx/>
          <a:latin typeface="+mn-lt"/>
          <a:ea typeface="+mn-ea"/>
          <a:cs typeface="+mn-cs"/>
          <a:sym typeface="Gill Sans Light"/>
        </a:defRPr>
      </a:lvl2pPr>
      <a:lvl3pPr marL="0" marR="0" indent="457200" algn="ctr" defTabSz="774700" latinLnBrk="0">
        <a:lnSpc>
          <a:spcPct val="100000"/>
        </a:lnSpc>
        <a:spcBef>
          <a:spcPts val="0"/>
        </a:spcBef>
        <a:spcAft>
          <a:spcPts val="0"/>
        </a:spcAft>
        <a:buClrTx/>
        <a:buSzTx/>
        <a:buFontTx/>
        <a:buNone/>
        <a:tabLst/>
        <a:defRPr b="0" baseline="0" cap="none" i="1" spc="0" strike="noStrike" sz="2400" u="none">
          <a:ln>
            <a:noFill/>
          </a:ln>
          <a:solidFill>
            <a:schemeClr val="tx1"/>
          </a:solidFill>
          <a:uFillTx/>
          <a:latin typeface="+mn-lt"/>
          <a:ea typeface="+mn-ea"/>
          <a:cs typeface="+mn-cs"/>
          <a:sym typeface="Gill Sans Light"/>
        </a:defRPr>
      </a:lvl3pPr>
      <a:lvl4pPr marL="0" marR="0" indent="685800" algn="ctr" defTabSz="774700" latinLnBrk="0">
        <a:lnSpc>
          <a:spcPct val="100000"/>
        </a:lnSpc>
        <a:spcBef>
          <a:spcPts val="0"/>
        </a:spcBef>
        <a:spcAft>
          <a:spcPts val="0"/>
        </a:spcAft>
        <a:buClrTx/>
        <a:buSzTx/>
        <a:buFontTx/>
        <a:buNone/>
        <a:tabLst/>
        <a:defRPr b="0" baseline="0" cap="none" i="1" spc="0" strike="noStrike" sz="2400" u="none">
          <a:ln>
            <a:noFill/>
          </a:ln>
          <a:solidFill>
            <a:schemeClr val="tx1"/>
          </a:solidFill>
          <a:uFillTx/>
          <a:latin typeface="+mn-lt"/>
          <a:ea typeface="+mn-ea"/>
          <a:cs typeface="+mn-cs"/>
          <a:sym typeface="Gill Sans Light"/>
        </a:defRPr>
      </a:lvl4pPr>
      <a:lvl5pPr marL="0" marR="0" indent="914400" algn="ctr" defTabSz="774700" latinLnBrk="0">
        <a:lnSpc>
          <a:spcPct val="100000"/>
        </a:lnSpc>
        <a:spcBef>
          <a:spcPts val="0"/>
        </a:spcBef>
        <a:spcAft>
          <a:spcPts val="0"/>
        </a:spcAft>
        <a:buClrTx/>
        <a:buSzTx/>
        <a:buFontTx/>
        <a:buNone/>
        <a:tabLst/>
        <a:defRPr b="0" baseline="0" cap="none" i="1" spc="0" strike="noStrike" sz="2400" u="none">
          <a:ln>
            <a:noFill/>
          </a:ln>
          <a:solidFill>
            <a:schemeClr val="tx1"/>
          </a:solidFill>
          <a:uFillTx/>
          <a:latin typeface="+mn-lt"/>
          <a:ea typeface="+mn-ea"/>
          <a:cs typeface="+mn-cs"/>
          <a:sym typeface="Gill Sans Light"/>
        </a:defRPr>
      </a:lvl5pPr>
      <a:lvl6pPr marL="0" marR="0" indent="1143000" algn="ctr" defTabSz="774700" latinLnBrk="0">
        <a:lnSpc>
          <a:spcPct val="100000"/>
        </a:lnSpc>
        <a:spcBef>
          <a:spcPts val="0"/>
        </a:spcBef>
        <a:spcAft>
          <a:spcPts val="0"/>
        </a:spcAft>
        <a:buClrTx/>
        <a:buSzTx/>
        <a:buFontTx/>
        <a:buNone/>
        <a:tabLst/>
        <a:defRPr b="0" baseline="0" cap="none" i="1" spc="0" strike="noStrike" sz="2400" u="none">
          <a:ln>
            <a:noFill/>
          </a:ln>
          <a:solidFill>
            <a:schemeClr val="tx1"/>
          </a:solidFill>
          <a:uFillTx/>
          <a:latin typeface="+mn-lt"/>
          <a:ea typeface="+mn-ea"/>
          <a:cs typeface="+mn-cs"/>
          <a:sym typeface="Gill Sans Light"/>
        </a:defRPr>
      </a:lvl6pPr>
      <a:lvl7pPr marL="0" marR="0" indent="1371600" algn="ctr" defTabSz="774700" latinLnBrk="0">
        <a:lnSpc>
          <a:spcPct val="100000"/>
        </a:lnSpc>
        <a:spcBef>
          <a:spcPts val="0"/>
        </a:spcBef>
        <a:spcAft>
          <a:spcPts val="0"/>
        </a:spcAft>
        <a:buClrTx/>
        <a:buSzTx/>
        <a:buFontTx/>
        <a:buNone/>
        <a:tabLst/>
        <a:defRPr b="0" baseline="0" cap="none" i="1" spc="0" strike="noStrike" sz="2400" u="none">
          <a:ln>
            <a:noFill/>
          </a:ln>
          <a:solidFill>
            <a:schemeClr val="tx1"/>
          </a:solidFill>
          <a:uFillTx/>
          <a:latin typeface="+mn-lt"/>
          <a:ea typeface="+mn-ea"/>
          <a:cs typeface="+mn-cs"/>
          <a:sym typeface="Gill Sans Light"/>
        </a:defRPr>
      </a:lvl7pPr>
      <a:lvl8pPr marL="0" marR="0" indent="1600200" algn="ctr" defTabSz="774700" latinLnBrk="0">
        <a:lnSpc>
          <a:spcPct val="100000"/>
        </a:lnSpc>
        <a:spcBef>
          <a:spcPts val="0"/>
        </a:spcBef>
        <a:spcAft>
          <a:spcPts val="0"/>
        </a:spcAft>
        <a:buClrTx/>
        <a:buSzTx/>
        <a:buFontTx/>
        <a:buNone/>
        <a:tabLst/>
        <a:defRPr b="0" baseline="0" cap="none" i="1" spc="0" strike="noStrike" sz="2400" u="none">
          <a:ln>
            <a:noFill/>
          </a:ln>
          <a:solidFill>
            <a:schemeClr val="tx1"/>
          </a:solidFill>
          <a:uFillTx/>
          <a:latin typeface="+mn-lt"/>
          <a:ea typeface="+mn-ea"/>
          <a:cs typeface="+mn-cs"/>
          <a:sym typeface="Gill Sans Light"/>
        </a:defRPr>
      </a:lvl8pPr>
      <a:lvl9pPr marL="0" marR="0" indent="1828800" algn="ctr" defTabSz="774700" latinLnBrk="0">
        <a:lnSpc>
          <a:spcPct val="100000"/>
        </a:lnSpc>
        <a:spcBef>
          <a:spcPts val="0"/>
        </a:spcBef>
        <a:spcAft>
          <a:spcPts val="0"/>
        </a:spcAft>
        <a:buClrTx/>
        <a:buSzTx/>
        <a:buFontTx/>
        <a:buNone/>
        <a:tabLst/>
        <a:defRPr b="0" baseline="0" cap="none" i="1" spc="0" strike="noStrike" sz="2400" u="none">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9.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0.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1.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29.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hyperlink" Target="https://youtu.be/j3E4dKNaQRM" TargetMode="Externa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3" name="pasted-image.png"/>
          <p:cNvPicPr>
            <a:picLocks noChangeAspect="1"/>
          </p:cNvPicPr>
          <p:nvPr>
            <p:ph type="pic" idx="13"/>
          </p:nvPr>
        </p:nvPicPr>
        <p:blipFill>
          <a:blip r:embed="rId3">
            <a:extLst/>
          </a:blip>
          <a:srcRect l="0" t="5377" r="0" b="5377"/>
          <a:stretch>
            <a:fillRect/>
          </a:stretch>
        </p:blipFill>
        <p:spPr>
          <a:xfrm>
            <a:off x="-1695385" y="5364794"/>
            <a:ext cx="8055499" cy="7656352"/>
          </a:xfrm>
          <a:prstGeom prst="rect">
            <a:avLst/>
          </a:prstGeom>
        </p:spPr>
      </p:pic>
      <p:sp>
        <p:nvSpPr>
          <p:cNvPr id="304" name="Shape 304"/>
          <p:cNvSpPr/>
          <p:nvPr>
            <p:ph type="title"/>
          </p:nvPr>
        </p:nvSpPr>
        <p:spPr>
          <a:xfrm>
            <a:off x="420960" y="1160150"/>
            <a:ext cx="15675373" cy="2741266"/>
          </a:xfrm>
          <a:prstGeom prst="rect">
            <a:avLst/>
          </a:prstGeom>
        </p:spPr>
        <p:txBody>
          <a:bodyPr/>
          <a:lstStyle>
            <a:lvl1pPr>
              <a:defRPr>
                <a:latin typeface="Open Sans Semibold"/>
                <a:ea typeface="Open Sans Semibold"/>
                <a:cs typeface="Open Sans Semibold"/>
                <a:sym typeface="Open Sans Semibold"/>
              </a:defRPr>
            </a:lvl1pPr>
          </a:lstStyle>
          <a:p>
            <a:pPr/>
            <a:r>
              <a:t> Pivoting Firefox OS to Connected Devices</a:t>
            </a:r>
          </a:p>
        </p:txBody>
      </p:sp>
      <p:sp>
        <p:nvSpPr>
          <p:cNvPr id="305" name="Shape 305"/>
          <p:cNvSpPr/>
          <p:nvPr>
            <p:ph type="body" sz="quarter" idx="1"/>
          </p:nvPr>
        </p:nvSpPr>
        <p:spPr>
          <a:xfrm>
            <a:off x="420960" y="11916551"/>
            <a:ext cx="15367001" cy="1119328"/>
          </a:xfrm>
          <a:prstGeom prst="rect">
            <a:avLst/>
          </a:prstGeom>
        </p:spPr>
        <p:txBody>
          <a:bodyPr/>
          <a:lstStyle>
            <a:lvl1pPr algn="r">
              <a:defRPr i="1" spc="-90" sz="3600">
                <a:latin typeface="Courier New"/>
                <a:ea typeface="Courier New"/>
                <a:cs typeface="Courier New"/>
                <a:sym typeface="Courier New"/>
              </a:defRPr>
            </a:lvl1pPr>
          </a:lstStyle>
          <a:p>
            <a:pPr>
              <a:defRPr i="0"/>
            </a:pPr>
            <a:r>
              <a:rPr i="1"/>
              <a:t>Alex Lakatos, CodeCamp, May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1" name="image14.png" descr="https://blog.mozilla.org/wp-content/uploads/2014/08/FxOS-Homescreen_HI-IntexCloud1.png?8954f8"/>
          <p:cNvPicPr>
            <a:picLocks noChangeAspect="1"/>
          </p:cNvPicPr>
          <p:nvPr/>
        </p:nvPicPr>
        <p:blipFill>
          <a:blip r:embed="rId2">
            <a:extLst/>
          </a:blip>
          <a:stretch>
            <a:fillRect/>
          </a:stretch>
        </p:blipFill>
        <p:spPr>
          <a:xfrm>
            <a:off x="9431866" y="406399"/>
            <a:ext cx="6824134" cy="12378268"/>
          </a:xfrm>
          <a:prstGeom prst="rect">
            <a:avLst/>
          </a:prstGeom>
          <a:ln w="12700">
            <a:miter lim="400000"/>
          </a:ln>
        </p:spPr>
      </p:pic>
      <p:sp>
        <p:nvSpPr>
          <p:cNvPr id="322" name="Shape 322"/>
          <p:cNvSpPr/>
          <p:nvPr>
            <p:ph type="title"/>
          </p:nvPr>
        </p:nvSpPr>
        <p:spPr>
          <a:xfrm>
            <a:off x="812799" y="894645"/>
            <a:ext cx="8723358"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India</a:t>
            </a:r>
          </a:p>
        </p:txBody>
      </p:sp>
      <p:sp>
        <p:nvSpPr>
          <p:cNvPr id="323" name="Shape 323"/>
          <p:cNvSpPr/>
          <p:nvPr>
            <p:ph type="body" idx="1"/>
          </p:nvPr>
        </p:nvSpPr>
        <p:spPr>
          <a:xfrm>
            <a:off x="812799" y="3251200"/>
            <a:ext cx="14630401" cy="8046157"/>
          </a:xfrm>
          <a:prstGeom prst="rect">
            <a:avLst/>
          </a:prstGeom>
        </p:spPr>
        <p:txBody>
          <a:bodyPr/>
          <a:lstStyle/>
          <a:p>
            <a:pPr marL="638503" indent="-638503">
              <a:lnSpc>
                <a:spcPct val="90000"/>
              </a:lnSpc>
              <a:spcBef>
                <a:spcPts val="600"/>
              </a:spcBef>
              <a:buClr>
                <a:srgbClr val="FFFFFF"/>
              </a:buClr>
              <a:defRPr sz="5400"/>
            </a:pPr>
            <a:r>
              <a:rPr>
                <a:solidFill>
                  <a:srgbClr val="FFFFFF"/>
                </a:solidFill>
                <a:latin typeface="Levenim MT"/>
                <a:ea typeface="Levenim MT"/>
                <a:cs typeface="Levenim MT"/>
                <a:sym typeface="Levenim MT"/>
              </a:rPr>
              <a:t>Intex Cloud FX</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2 MP Rear camera</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Spd 6821 1.0GHz</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RAM-128MB</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ROM-256MB</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Display–3.5”HVGA</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Dual SIM </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1250mAh (Li-ion)</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Bluetooth/Wi-Fi</a:t>
            </a:r>
          </a:p>
          <a:p>
            <a:pPr marL="638503" indent="-638503">
              <a:lnSpc>
                <a:spcPct val="90000"/>
              </a:lnSpc>
              <a:spcBef>
                <a:spcPts val="600"/>
              </a:spcBef>
              <a:buClr>
                <a:srgbClr val="FFFFFF"/>
              </a:buClr>
              <a:defRPr sz="5400"/>
            </a:pPr>
            <a:r>
              <a:rPr>
                <a:solidFill>
                  <a:srgbClr val="FFFFFF"/>
                </a:solidFill>
                <a:latin typeface="Levenim MT"/>
                <a:ea typeface="Levenim MT"/>
                <a:cs typeface="Levenim MT"/>
                <a:sym typeface="Levenim MT"/>
              </a:rPr>
              <a:t>Price?</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5" name="image14.png" descr="https://blog.mozilla.org/wp-content/uploads/2014/08/FxOS-Homescreen_HI-IntexCloud1.png?8954f8"/>
          <p:cNvPicPr>
            <a:picLocks noChangeAspect="1"/>
          </p:cNvPicPr>
          <p:nvPr/>
        </p:nvPicPr>
        <p:blipFill>
          <a:blip r:embed="rId2">
            <a:extLst/>
          </a:blip>
          <a:stretch>
            <a:fillRect/>
          </a:stretch>
        </p:blipFill>
        <p:spPr>
          <a:xfrm>
            <a:off x="9431866" y="406399"/>
            <a:ext cx="6824134" cy="12378268"/>
          </a:xfrm>
          <a:prstGeom prst="rect">
            <a:avLst/>
          </a:prstGeom>
          <a:ln w="12700">
            <a:miter lim="400000"/>
          </a:ln>
        </p:spPr>
      </p:pic>
      <p:sp>
        <p:nvSpPr>
          <p:cNvPr id="326" name="Shape 326"/>
          <p:cNvSpPr/>
          <p:nvPr>
            <p:ph type="title"/>
          </p:nvPr>
        </p:nvSpPr>
        <p:spPr>
          <a:xfrm>
            <a:off x="812799" y="894645"/>
            <a:ext cx="8723358"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India</a:t>
            </a:r>
          </a:p>
        </p:txBody>
      </p:sp>
      <p:sp>
        <p:nvSpPr>
          <p:cNvPr id="327" name="Shape 327"/>
          <p:cNvSpPr/>
          <p:nvPr>
            <p:ph type="body" idx="1"/>
          </p:nvPr>
        </p:nvSpPr>
        <p:spPr>
          <a:xfrm>
            <a:off x="812799" y="3251200"/>
            <a:ext cx="14630401" cy="8046157"/>
          </a:xfrm>
          <a:prstGeom prst="rect">
            <a:avLst/>
          </a:prstGeom>
        </p:spPr>
        <p:txBody>
          <a:bodyPr/>
          <a:lstStyle/>
          <a:p>
            <a:pPr marL="638503" indent="-638503">
              <a:lnSpc>
                <a:spcPct val="90000"/>
              </a:lnSpc>
              <a:spcBef>
                <a:spcPts val="600"/>
              </a:spcBef>
              <a:buClr>
                <a:srgbClr val="FFFFFF"/>
              </a:buClr>
              <a:defRPr sz="5400"/>
            </a:pPr>
            <a:r>
              <a:rPr>
                <a:solidFill>
                  <a:srgbClr val="FFFFFF"/>
                </a:solidFill>
                <a:latin typeface="Levenim MT"/>
                <a:ea typeface="Levenim MT"/>
                <a:cs typeface="Levenim MT"/>
                <a:sym typeface="Levenim MT"/>
              </a:rPr>
              <a:t>Intex Cloud FX</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2 MP Rear camera</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Spd 6821 1.0GHz</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RAM-128MB</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ROM-256MB</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Display–3.5”HVGA</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Dual SIM </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1250mAh (Li-ion)</a:t>
            </a:r>
          </a:p>
          <a:p>
            <a:pPr lvl="1" marL="982979" indent="-525779">
              <a:lnSpc>
                <a:spcPct val="90000"/>
              </a:lnSpc>
              <a:spcBef>
                <a:spcPts val="600"/>
              </a:spcBef>
              <a:buClr>
                <a:srgbClr val="FFFFFF"/>
              </a:buClr>
              <a:defRPr sz="4600"/>
            </a:pPr>
            <a:r>
              <a:rPr>
                <a:solidFill>
                  <a:srgbClr val="FFFFFF"/>
                </a:solidFill>
                <a:latin typeface="Levenim MT"/>
                <a:ea typeface="Levenim MT"/>
                <a:cs typeface="Levenim MT"/>
                <a:sym typeface="Levenim MT"/>
              </a:rPr>
              <a:t>Bluetooth/Wi-Fi</a:t>
            </a:r>
          </a:p>
          <a:p>
            <a:pPr marL="638503" indent="-638503">
              <a:lnSpc>
                <a:spcPct val="90000"/>
              </a:lnSpc>
              <a:spcBef>
                <a:spcPts val="600"/>
              </a:spcBef>
              <a:buClr>
                <a:srgbClr val="FFFFFF"/>
              </a:buClr>
              <a:defRPr sz="5400"/>
            </a:pPr>
            <a:r>
              <a:rPr>
                <a:solidFill>
                  <a:srgbClr val="FFFFFF"/>
                </a:solidFill>
                <a:latin typeface="Levenim MT"/>
                <a:ea typeface="Levenim MT"/>
                <a:cs typeface="Levenim MT"/>
                <a:sym typeface="Levenim MT"/>
              </a:rPr>
              <a:t>Price 20£</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title"/>
          </p:nvPr>
        </p:nvSpPr>
        <p:spPr>
          <a:xfrm>
            <a:off x="812799" y="894645"/>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29 March 2012</a:t>
            </a:r>
          </a:p>
        </p:txBody>
      </p:sp>
      <p:pic>
        <p:nvPicPr>
          <p:cNvPr id="331" name="image16.png"/>
          <p:cNvPicPr>
            <a:picLocks noChangeAspect="1"/>
          </p:cNvPicPr>
          <p:nvPr/>
        </p:nvPicPr>
        <p:blipFill>
          <a:blip r:embed="rId2">
            <a:extLst/>
          </a:blip>
          <a:stretch>
            <a:fillRect/>
          </a:stretch>
        </p:blipFill>
        <p:spPr>
          <a:xfrm>
            <a:off x="-1" y="3466570"/>
            <a:ext cx="16290785" cy="6876258"/>
          </a:xfrm>
          <a:prstGeom prst="rect">
            <a:avLst/>
          </a:prstGeom>
          <a:ln w="12700">
            <a:miter lim="400000"/>
          </a:ln>
        </p:spPr>
      </p:pic>
      <p:sp>
        <p:nvSpPr>
          <p:cNvPr id="332" name="Shape 332"/>
          <p:cNvSpPr/>
          <p:nvPr/>
        </p:nvSpPr>
        <p:spPr>
          <a:xfrm>
            <a:off x="4031544" y="10598854"/>
            <a:ext cx="8544127" cy="683261"/>
          </a:xfrm>
          <a:prstGeom prst="rect">
            <a:avLst/>
          </a:prstGeom>
          <a:ln w="12700">
            <a:miter lim="400000"/>
          </a:ln>
          <a:extLst>
            <a:ext uri="{C572A759-6A51-4108-AA02-DFA0A04FC94B}">
              <ma14:wrappingTextBoxFlag xmlns:ma14="http://schemas.microsoft.com/office/mac/drawingml/2011/main" val="1"/>
            </a:ext>
          </a:extLst>
        </p:spPr>
        <p:txBody>
          <a:bodyPr wrap="none" lIns="81279" tIns="81279" rIns="81279" bIns="81279">
            <a:spAutoFit/>
          </a:bodyPr>
          <a:lstStyle>
            <a:lvl1pPr algn="l" defTabSz="914400">
              <a:defRPr i="0" spc="0" sz="3400">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https://wiki.mozilla.org/Booting_to_the_Web</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title"/>
          </p:nvPr>
        </p:nvSpPr>
        <p:spPr>
          <a:xfrm>
            <a:off x="812799" y="894645"/>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Web APIs</a:t>
            </a:r>
          </a:p>
        </p:txBody>
      </p:sp>
      <p:pic>
        <p:nvPicPr>
          <p:cNvPr id="335" name="image19.png" descr="WebAPI wiki"/>
          <p:cNvPicPr>
            <a:picLocks noChangeAspect="1"/>
          </p:cNvPicPr>
          <p:nvPr/>
        </p:nvPicPr>
        <p:blipFill>
          <a:blip r:embed="rId2">
            <a:extLst/>
          </a:blip>
          <a:stretch>
            <a:fillRect/>
          </a:stretch>
        </p:blipFill>
        <p:spPr>
          <a:xfrm>
            <a:off x="3647502" y="3046016"/>
            <a:ext cx="8686801" cy="6773334"/>
          </a:xfrm>
          <a:prstGeom prst="rect">
            <a:avLst/>
          </a:prstGeom>
          <a:ln w="12700">
            <a:miter lim="400000"/>
          </a:ln>
        </p:spPr>
      </p:pic>
      <p:sp>
        <p:nvSpPr>
          <p:cNvPr id="336" name="Shape 336"/>
          <p:cNvSpPr/>
          <p:nvPr/>
        </p:nvSpPr>
        <p:spPr>
          <a:xfrm>
            <a:off x="5273769" y="9958783"/>
            <a:ext cx="6094801" cy="683261"/>
          </a:xfrm>
          <a:prstGeom prst="rect">
            <a:avLst/>
          </a:prstGeom>
          <a:ln w="12700">
            <a:miter lim="400000"/>
          </a:ln>
          <a:extLst>
            <a:ext uri="{C572A759-6A51-4108-AA02-DFA0A04FC94B}">
              <ma14:wrappingTextBoxFlag xmlns:ma14="http://schemas.microsoft.com/office/mac/drawingml/2011/main" val="1"/>
            </a:ext>
          </a:extLst>
        </p:spPr>
        <p:txBody>
          <a:bodyPr wrap="none" lIns="81279" tIns="81279" rIns="81279" bIns="81279">
            <a:spAutoFit/>
          </a:bodyPr>
          <a:lstStyle>
            <a:lvl1pPr algn="l" defTabSz="914400">
              <a:defRPr i="0" spc="0" sz="3400">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https://wiki.mozilla.org/WebAPI</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title"/>
          </p:nvPr>
        </p:nvSpPr>
        <p:spPr>
          <a:xfrm>
            <a:off x="812799" y="894645"/>
            <a:ext cx="14630401" cy="2032001"/>
          </a:xfrm>
          <a:prstGeom prst="rect">
            <a:avLst/>
          </a:prstGeom>
        </p:spPr>
        <p:txBody>
          <a:bodyPr/>
          <a:lstStyle>
            <a:lvl1pPr defTabSz="685800">
              <a:defRPr sz="6150">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Web APIs</a:t>
            </a:r>
            <a:endParaRPr>
              <a:solidFill>
                <a:srgbClr val="FFFFFF"/>
              </a:solidFill>
              <a:latin typeface="Levenim MT"/>
              <a:ea typeface="Levenim MT"/>
              <a:cs typeface="Levenim MT"/>
              <a:sym typeface="Levenim MT"/>
            </a:endParaRPr>
          </a:p>
        </p:txBody>
      </p:sp>
      <p:sp>
        <p:nvSpPr>
          <p:cNvPr id="339" name="Shape 339"/>
          <p:cNvSpPr/>
          <p:nvPr>
            <p:ph type="body" idx="1"/>
          </p:nvPr>
        </p:nvSpPr>
        <p:spPr>
          <a:xfrm>
            <a:off x="812799" y="3251200"/>
            <a:ext cx="14630401" cy="8046157"/>
          </a:xfrm>
          <a:prstGeom prst="rect">
            <a:avLst/>
          </a:prstGeom>
        </p:spPr>
        <p:txBody>
          <a:bodyPr numCol="2" spcCol="67733"/>
          <a:lstStyle/>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Vibration API</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Screen Orientation</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Geolocation API</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Mouse Lock API</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Open WebApps</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Network Information API</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Battery Status API</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Alarm API</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Push Notifications API</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WebFM API / FMRadio</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WebPayment</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IndexedDB</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Ambient light sensor</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Proximity sensor</a:t>
            </a:r>
          </a:p>
          <a:p>
            <a:pPr marL="638503" indent="-638503">
              <a:lnSpc>
                <a:spcPct val="80000"/>
              </a:lnSpc>
              <a:spcBef>
                <a:spcPts val="600"/>
              </a:spcBef>
              <a:buClr>
                <a:srgbClr val="FFFFFF"/>
              </a:buClr>
              <a:defRPr sz="5400"/>
            </a:pPr>
            <a:r>
              <a:rPr>
                <a:solidFill>
                  <a:srgbClr val="FFFFFF"/>
                </a:solidFill>
                <a:latin typeface="Levenim MT"/>
                <a:ea typeface="Levenim MT"/>
                <a:cs typeface="Levenim MT"/>
                <a:sym typeface="Levenim MT"/>
              </a:rPr>
              <a:t>Notification</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title"/>
          </p:nvPr>
        </p:nvSpPr>
        <p:spPr>
          <a:xfrm>
            <a:off x="812799" y="894645"/>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Battery API</a:t>
            </a:r>
          </a:p>
        </p:txBody>
      </p:sp>
      <p:pic>
        <p:nvPicPr>
          <p:cNvPr id="342" name="image20.png"/>
          <p:cNvPicPr>
            <a:picLocks noChangeAspect="1"/>
          </p:cNvPicPr>
          <p:nvPr/>
        </p:nvPicPr>
        <p:blipFill>
          <a:blip r:embed="rId2">
            <a:extLst/>
          </a:blip>
          <a:stretch>
            <a:fillRect/>
          </a:stretch>
        </p:blipFill>
        <p:spPr>
          <a:xfrm>
            <a:off x="804334" y="3429001"/>
            <a:ext cx="14647334" cy="6146801"/>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xfrm>
            <a:off x="812799" y="894645"/>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Web APIs (privileged apps)</a:t>
            </a:r>
          </a:p>
        </p:txBody>
      </p:sp>
      <p:sp>
        <p:nvSpPr>
          <p:cNvPr id="345" name="Shape 345"/>
          <p:cNvSpPr/>
          <p:nvPr>
            <p:ph type="body" idx="1"/>
          </p:nvPr>
        </p:nvSpPr>
        <p:spPr>
          <a:xfrm>
            <a:off x="812799" y="3251200"/>
            <a:ext cx="14630401" cy="8046157"/>
          </a:xfrm>
          <a:prstGeom prst="rect">
            <a:avLst/>
          </a:prstGeom>
        </p:spPr>
        <p:txBody>
          <a:bodyPr/>
          <a:lstStyle/>
          <a:p>
            <a:pPr>
              <a:buClr>
                <a:srgbClr val="FFFFFF"/>
              </a:buClr>
            </a:pPr>
            <a:r>
              <a:rPr>
                <a:solidFill>
                  <a:srgbClr val="FFFFFF"/>
                </a:solidFill>
                <a:latin typeface="Levenim MT"/>
                <a:ea typeface="Levenim MT"/>
                <a:cs typeface="Levenim MT"/>
                <a:sym typeface="Levenim MT"/>
              </a:rPr>
              <a:t>Device Storage API</a:t>
            </a:r>
            <a:endParaRPr>
              <a:solidFill>
                <a:srgbClr val="FFFFFF"/>
              </a:solidFill>
              <a:latin typeface="Levenim MT"/>
              <a:ea typeface="Levenim MT"/>
              <a:cs typeface="Levenim MT"/>
              <a:sym typeface="Levenim MT"/>
            </a:endParaRPr>
          </a:p>
          <a:p>
            <a:pPr>
              <a:buClr>
                <a:srgbClr val="FFFFFF"/>
              </a:buClr>
            </a:pPr>
            <a:r>
              <a:rPr>
                <a:solidFill>
                  <a:srgbClr val="FFFFFF"/>
                </a:solidFill>
                <a:latin typeface="Levenim MT"/>
                <a:ea typeface="Levenim MT"/>
                <a:cs typeface="Levenim MT"/>
                <a:sym typeface="Levenim MT"/>
              </a:rPr>
              <a:t>Browser API</a:t>
            </a:r>
            <a:endParaRPr>
              <a:solidFill>
                <a:srgbClr val="FFFFFF"/>
              </a:solidFill>
              <a:latin typeface="Levenim MT"/>
              <a:ea typeface="Levenim MT"/>
              <a:cs typeface="Levenim MT"/>
              <a:sym typeface="Levenim MT"/>
            </a:endParaRPr>
          </a:p>
          <a:p>
            <a:pPr>
              <a:buClr>
                <a:srgbClr val="FFFFFF"/>
              </a:buClr>
            </a:pPr>
            <a:r>
              <a:rPr>
                <a:solidFill>
                  <a:srgbClr val="FFFFFF"/>
                </a:solidFill>
                <a:latin typeface="Levenim MT"/>
                <a:ea typeface="Levenim MT"/>
                <a:cs typeface="Levenim MT"/>
                <a:sym typeface="Levenim MT"/>
              </a:rPr>
              <a:t>TCP Socket API</a:t>
            </a:r>
            <a:endParaRPr>
              <a:solidFill>
                <a:srgbClr val="FFFFFF"/>
              </a:solidFill>
              <a:latin typeface="Levenim MT"/>
              <a:ea typeface="Levenim MT"/>
              <a:cs typeface="Levenim MT"/>
              <a:sym typeface="Levenim MT"/>
            </a:endParaRPr>
          </a:p>
          <a:p>
            <a:pPr>
              <a:buClr>
                <a:srgbClr val="FFFFFF"/>
              </a:buClr>
            </a:pPr>
            <a:r>
              <a:rPr>
                <a:solidFill>
                  <a:srgbClr val="FFFFFF"/>
                </a:solidFill>
                <a:latin typeface="Levenim MT"/>
                <a:ea typeface="Levenim MT"/>
                <a:cs typeface="Levenim MT"/>
                <a:sym typeface="Levenim MT"/>
              </a:rPr>
              <a:t>Contacts API</a:t>
            </a:r>
            <a:endParaRPr>
              <a:solidFill>
                <a:srgbClr val="FFFFFF"/>
              </a:solidFill>
              <a:latin typeface="Levenim MT"/>
              <a:ea typeface="Levenim MT"/>
              <a:cs typeface="Levenim MT"/>
              <a:sym typeface="Levenim MT"/>
            </a:endParaRPr>
          </a:p>
          <a:p>
            <a:pPr>
              <a:buClr>
                <a:srgbClr val="FFFFFF"/>
              </a:buClr>
            </a:pPr>
            <a:r>
              <a:rPr>
                <a:solidFill>
                  <a:srgbClr val="FFFFFF"/>
                </a:solidFill>
                <a:latin typeface="Levenim MT"/>
                <a:ea typeface="Levenim MT"/>
                <a:cs typeface="Levenim MT"/>
                <a:sym typeface="Levenim MT"/>
              </a:rPr>
              <a:t>systemXHR</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7" name="Shape 347"/>
          <p:cNvSpPr/>
          <p:nvPr>
            <p:ph type="title"/>
          </p:nvPr>
        </p:nvSpPr>
        <p:spPr>
          <a:xfrm>
            <a:off x="7871971" y="894645"/>
            <a:ext cx="7571229" cy="2032001"/>
          </a:xfrm>
          <a:prstGeom prst="rect">
            <a:avLst/>
          </a:prstGeom>
        </p:spPr>
        <p:txBody>
          <a:bodyPr/>
          <a:lstStyle>
            <a:lvl1pPr>
              <a:defRPr>
                <a:latin typeface="Levenim MT"/>
                <a:ea typeface="Levenim MT"/>
                <a:cs typeface="Levenim MT"/>
                <a:sym typeface="Levenim MT"/>
              </a:defRPr>
            </a:lvl1pPr>
          </a:lstStyle>
          <a:p>
            <a:pPr>
              <a:defRPr>
                <a:latin typeface="Calibri"/>
                <a:ea typeface="Calibri"/>
                <a:cs typeface="Calibri"/>
                <a:sym typeface="Calibri"/>
              </a:defRPr>
            </a:pPr>
            <a:r>
              <a:rPr>
                <a:latin typeface="Levenim MT"/>
                <a:ea typeface="Levenim MT"/>
                <a:cs typeface="Levenim MT"/>
                <a:sym typeface="Levenim MT"/>
              </a:rPr>
              <a:t>Contacts API</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title"/>
          </p:nvPr>
        </p:nvSpPr>
        <p:spPr>
          <a:xfrm>
            <a:off x="812799" y="894645"/>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Web APIs (certified apps)</a:t>
            </a:r>
          </a:p>
        </p:txBody>
      </p:sp>
      <p:sp>
        <p:nvSpPr>
          <p:cNvPr id="350" name="Shape 350"/>
          <p:cNvSpPr/>
          <p:nvPr>
            <p:ph type="body" idx="1"/>
          </p:nvPr>
        </p:nvSpPr>
        <p:spPr>
          <a:xfrm>
            <a:off x="812799" y="3251200"/>
            <a:ext cx="14630401" cy="8046157"/>
          </a:xfrm>
          <a:prstGeom prst="rect">
            <a:avLst/>
          </a:prstGeom>
        </p:spPr>
        <p:txBody>
          <a:bodyPr numCol="2" spcCol="67733"/>
          <a:lstStyle/>
          <a:p>
            <a:pPr marL="638503" indent="-638503">
              <a:spcBef>
                <a:spcPts val="600"/>
              </a:spcBef>
              <a:buClr>
                <a:srgbClr val="FFFFFF"/>
              </a:buClr>
              <a:defRPr sz="5400"/>
            </a:pPr>
            <a:r>
              <a:rPr>
                <a:solidFill>
                  <a:srgbClr val="FFFFFF"/>
                </a:solidFill>
                <a:latin typeface="Levenim MT"/>
                <a:ea typeface="Levenim MT"/>
                <a:cs typeface="Levenim MT"/>
                <a:sym typeface="Levenim MT"/>
              </a:rPr>
              <a:t>WebTelephony</a:t>
            </a:r>
          </a:p>
          <a:p>
            <a:pPr marL="638503" indent="-638503">
              <a:spcBef>
                <a:spcPts val="600"/>
              </a:spcBef>
              <a:buClr>
                <a:srgbClr val="FFFFFF"/>
              </a:buClr>
              <a:defRPr sz="5400"/>
            </a:pPr>
            <a:r>
              <a:rPr>
                <a:solidFill>
                  <a:srgbClr val="FFFFFF"/>
                </a:solidFill>
                <a:latin typeface="Levenim MT"/>
                <a:ea typeface="Levenim MT"/>
                <a:cs typeface="Levenim MT"/>
                <a:sym typeface="Levenim MT"/>
              </a:rPr>
              <a:t>WebSMS</a:t>
            </a:r>
          </a:p>
          <a:p>
            <a:pPr marL="638503" indent="-638503">
              <a:spcBef>
                <a:spcPts val="600"/>
              </a:spcBef>
              <a:buClr>
                <a:srgbClr val="FFFFFF"/>
              </a:buClr>
              <a:defRPr sz="5400"/>
            </a:pPr>
            <a:r>
              <a:rPr>
                <a:solidFill>
                  <a:srgbClr val="FFFFFF"/>
                </a:solidFill>
                <a:latin typeface="Levenim MT"/>
                <a:ea typeface="Levenim MT"/>
                <a:cs typeface="Levenim MT"/>
                <a:sym typeface="Levenim MT"/>
              </a:rPr>
              <a:t>Idle API</a:t>
            </a:r>
          </a:p>
          <a:p>
            <a:pPr marL="638503" indent="-638503">
              <a:spcBef>
                <a:spcPts val="600"/>
              </a:spcBef>
              <a:buClr>
                <a:srgbClr val="FFFFFF"/>
              </a:buClr>
              <a:defRPr sz="5400"/>
            </a:pPr>
            <a:r>
              <a:rPr>
                <a:solidFill>
                  <a:srgbClr val="FFFFFF"/>
                </a:solidFill>
                <a:latin typeface="Levenim MT"/>
                <a:ea typeface="Levenim MT"/>
                <a:cs typeface="Levenim MT"/>
                <a:sym typeface="Levenim MT"/>
              </a:rPr>
              <a:t>Settings API</a:t>
            </a:r>
          </a:p>
          <a:p>
            <a:pPr marL="638503" indent="-638503">
              <a:spcBef>
                <a:spcPts val="600"/>
              </a:spcBef>
              <a:buClr>
                <a:srgbClr val="FFFFFF"/>
              </a:buClr>
              <a:defRPr sz="5400"/>
            </a:pPr>
            <a:r>
              <a:rPr>
                <a:solidFill>
                  <a:srgbClr val="FFFFFF"/>
                </a:solidFill>
                <a:latin typeface="Levenim MT"/>
                <a:ea typeface="Levenim MT"/>
                <a:cs typeface="Levenim MT"/>
                <a:sym typeface="Levenim MT"/>
              </a:rPr>
              <a:t>Power Management API</a:t>
            </a:r>
          </a:p>
          <a:p>
            <a:pPr marL="638503" indent="-638503">
              <a:spcBef>
                <a:spcPts val="600"/>
              </a:spcBef>
              <a:buClr>
                <a:srgbClr val="FFFFFF"/>
              </a:buClr>
              <a:defRPr sz="5400"/>
            </a:pPr>
            <a:r>
              <a:rPr>
                <a:solidFill>
                  <a:srgbClr val="FFFFFF"/>
                </a:solidFill>
                <a:latin typeface="Levenim MT"/>
                <a:ea typeface="Levenim MT"/>
                <a:cs typeface="Levenim MT"/>
                <a:sym typeface="Levenim MT"/>
              </a:rPr>
              <a:t>Mobile Connection API</a:t>
            </a:r>
          </a:p>
          <a:p>
            <a:pPr marL="638503" indent="-638503">
              <a:spcBef>
                <a:spcPts val="600"/>
              </a:spcBef>
              <a:buClr>
                <a:srgbClr val="FFFFFF"/>
              </a:buClr>
              <a:defRPr sz="5400"/>
            </a:pPr>
            <a:r>
              <a:rPr>
                <a:solidFill>
                  <a:srgbClr val="FFFFFF"/>
                </a:solidFill>
                <a:latin typeface="Levenim MT"/>
                <a:ea typeface="Levenim MT"/>
                <a:cs typeface="Levenim MT"/>
                <a:sym typeface="Levenim MT"/>
              </a:rPr>
              <a:t>WiFi Information API</a:t>
            </a:r>
          </a:p>
          <a:p>
            <a:pPr marL="638503" indent="-638503">
              <a:spcBef>
                <a:spcPts val="600"/>
              </a:spcBef>
              <a:buClr>
                <a:srgbClr val="FFFFFF"/>
              </a:buClr>
              <a:defRPr sz="5400"/>
            </a:pPr>
            <a:r>
              <a:rPr>
                <a:solidFill>
                  <a:srgbClr val="FFFFFF"/>
                </a:solidFill>
                <a:latin typeface="Levenim MT"/>
                <a:ea typeface="Levenim MT"/>
                <a:cs typeface="Levenim MT"/>
                <a:sym typeface="Levenim MT"/>
              </a:rPr>
              <a:t>WebBluetooth</a:t>
            </a:r>
          </a:p>
          <a:p>
            <a:pPr marL="638503" indent="-638503">
              <a:spcBef>
                <a:spcPts val="600"/>
              </a:spcBef>
              <a:buClr>
                <a:srgbClr val="FFFFFF"/>
              </a:buClr>
              <a:defRPr sz="5400"/>
            </a:pPr>
            <a:r>
              <a:rPr>
                <a:solidFill>
                  <a:srgbClr val="FFFFFF"/>
                </a:solidFill>
                <a:latin typeface="Levenim MT"/>
                <a:ea typeface="Levenim MT"/>
                <a:cs typeface="Levenim MT"/>
                <a:sym typeface="Levenim MT"/>
              </a:rPr>
              <a:t>Permissions API</a:t>
            </a:r>
          </a:p>
          <a:p>
            <a:pPr marL="638503" indent="-638503">
              <a:spcBef>
                <a:spcPts val="600"/>
              </a:spcBef>
              <a:buClr>
                <a:srgbClr val="FFFFFF"/>
              </a:buClr>
              <a:defRPr sz="5400"/>
            </a:pPr>
            <a:r>
              <a:rPr>
                <a:solidFill>
                  <a:srgbClr val="FFFFFF"/>
                </a:solidFill>
                <a:latin typeface="Levenim MT"/>
                <a:ea typeface="Levenim MT"/>
                <a:cs typeface="Levenim MT"/>
                <a:sym typeface="Levenim MT"/>
              </a:rPr>
              <a:t>Network Stats API</a:t>
            </a:r>
          </a:p>
          <a:p>
            <a:pPr marL="638503" indent="-638503">
              <a:spcBef>
                <a:spcPts val="600"/>
              </a:spcBef>
              <a:buClr>
                <a:srgbClr val="FFFFFF"/>
              </a:buClr>
              <a:defRPr sz="5400"/>
            </a:pPr>
            <a:r>
              <a:rPr>
                <a:solidFill>
                  <a:srgbClr val="FFFFFF"/>
                </a:solidFill>
                <a:latin typeface="Levenim MT"/>
                <a:ea typeface="Levenim MT"/>
                <a:cs typeface="Levenim MT"/>
                <a:sym typeface="Levenim MT"/>
              </a:rPr>
              <a:t>Camera API</a:t>
            </a:r>
          </a:p>
          <a:p>
            <a:pPr marL="638503" indent="-638503">
              <a:spcBef>
                <a:spcPts val="600"/>
              </a:spcBef>
              <a:buClr>
                <a:srgbClr val="FFFFFF"/>
              </a:buClr>
              <a:defRPr sz="5400"/>
            </a:pPr>
            <a:r>
              <a:rPr>
                <a:solidFill>
                  <a:srgbClr val="FFFFFF"/>
                </a:solidFill>
                <a:latin typeface="Levenim MT"/>
                <a:ea typeface="Levenim MT"/>
                <a:cs typeface="Levenim MT"/>
                <a:sym typeface="Levenim MT"/>
              </a:rPr>
              <a:t>Time/Clock API</a:t>
            </a:r>
          </a:p>
          <a:p>
            <a:pPr marL="638503" indent="-638503">
              <a:spcBef>
                <a:spcPts val="600"/>
              </a:spcBef>
              <a:buClr>
                <a:srgbClr val="FFFFFF"/>
              </a:buClr>
              <a:defRPr sz="5400"/>
            </a:pPr>
            <a:r>
              <a:rPr>
                <a:solidFill>
                  <a:srgbClr val="FFFFFF"/>
                </a:solidFill>
                <a:latin typeface="Levenim MT"/>
                <a:ea typeface="Levenim MT"/>
                <a:cs typeface="Levenim MT"/>
                <a:sym typeface="Levenim MT"/>
              </a:rPr>
              <a:t>Attention screen</a:t>
            </a:r>
          </a:p>
          <a:p>
            <a:pPr marL="638503" indent="-638503">
              <a:spcBef>
                <a:spcPts val="600"/>
              </a:spcBef>
              <a:buClr>
                <a:srgbClr val="FFFFFF"/>
              </a:buClr>
              <a:defRPr sz="5400"/>
            </a:pPr>
            <a:r>
              <a:rPr>
                <a:solidFill>
                  <a:srgbClr val="FFFFFF"/>
                </a:solidFill>
                <a:latin typeface="Levenim MT"/>
                <a:ea typeface="Levenim MT"/>
                <a:cs typeface="Levenim MT"/>
                <a:sym typeface="Levenim MT"/>
              </a:rPr>
              <a:t>Voicemail</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title"/>
          </p:nvPr>
        </p:nvSpPr>
        <p:spPr>
          <a:xfrm>
            <a:off x="812799" y="894645"/>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Some Facts</a:t>
            </a:r>
          </a:p>
        </p:txBody>
      </p:sp>
      <p:sp>
        <p:nvSpPr>
          <p:cNvPr id="353" name="Shape 353"/>
          <p:cNvSpPr/>
          <p:nvPr>
            <p:ph type="body" idx="1"/>
          </p:nvPr>
        </p:nvSpPr>
        <p:spPr>
          <a:xfrm>
            <a:off x="812799" y="3251200"/>
            <a:ext cx="14630401" cy="8046157"/>
          </a:xfrm>
          <a:prstGeom prst="rect">
            <a:avLst/>
          </a:prstGeom>
        </p:spPr>
        <p:txBody>
          <a:bodyPr/>
          <a:lstStyle/>
          <a:p>
            <a:pPr>
              <a:buClr>
                <a:srgbClr val="FFFFFF"/>
              </a:buClr>
            </a:pPr>
            <a:r>
              <a:rPr>
                <a:solidFill>
                  <a:srgbClr val="FFFFFF"/>
                </a:solidFill>
                <a:latin typeface="Levenim MT"/>
                <a:ea typeface="Levenim MT"/>
                <a:cs typeface="Levenim MT"/>
                <a:sym typeface="Levenim MT"/>
              </a:rPr>
              <a:t>18 smartphones</a:t>
            </a:r>
            <a:endParaRPr>
              <a:solidFill>
                <a:srgbClr val="FFFFFF"/>
              </a:solidFill>
              <a:latin typeface="Levenim MT"/>
              <a:ea typeface="Levenim MT"/>
              <a:cs typeface="Levenim MT"/>
              <a:sym typeface="Levenim MT"/>
            </a:endParaRPr>
          </a:p>
          <a:p>
            <a:pPr>
              <a:buClr>
                <a:srgbClr val="FFFFFF"/>
              </a:buClr>
            </a:pPr>
            <a:r>
              <a:rPr>
                <a:solidFill>
                  <a:srgbClr val="FFFFFF"/>
                </a:solidFill>
                <a:latin typeface="Levenim MT"/>
                <a:ea typeface="Levenim MT"/>
                <a:cs typeface="Levenim MT"/>
                <a:sym typeface="Levenim MT"/>
              </a:rPr>
              <a:t>16 operators</a:t>
            </a:r>
            <a:endParaRPr>
              <a:solidFill>
                <a:srgbClr val="FFFFFF"/>
              </a:solidFill>
              <a:latin typeface="Levenim MT"/>
              <a:ea typeface="Levenim MT"/>
              <a:cs typeface="Levenim MT"/>
              <a:sym typeface="Levenim MT"/>
            </a:endParaRPr>
          </a:p>
          <a:p>
            <a:pPr>
              <a:buClr>
                <a:srgbClr val="FFFFFF"/>
              </a:buClr>
            </a:pPr>
            <a:r>
              <a:rPr>
                <a:solidFill>
                  <a:srgbClr val="FFFFFF"/>
                </a:solidFill>
                <a:latin typeface="Levenim MT"/>
                <a:ea typeface="Levenim MT"/>
                <a:cs typeface="Levenim MT"/>
                <a:sym typeface="Levenim MT"/>
              </a:rPr>
              <a:t>32 countries</a:t>
            </a:r>
            <a:endParaRPr>
              <a:solidFill>
                <a:srgbClr val="FFFFFF"/>
              </a:solidFill>
              <a:latin typeface="Levenim MT"/>
              <a:ea typeface="Levenim MT"/>
              <a:cs typeface="Levenim MT"/>
              <a:sym typeface="Levenim MT"/>
            </a:endParaRPr>
          </a:p>
          <a:p>
            <a:pPr>
              <a:buClr>
                <a:srgbClr val="FFFFFF"/>
              </a:buClr>
            </a:pPr>
            <a:r>
              <a:rPr>
                <a:solidFill>
                  <a:srgbClr val="FFFFFF"/>
                </a:solidFill>
                <a:latin typeface="Levenim MT"/>
                <a:ea typeface="Levenim MT"/>
                <a:cs typeface="Levenim MT"/>
                <a:sym typeface="Levenim MT"/>
              </a:rPr>
              <a:t>TV</a:t>
            </a:r>
          </a:p>
        </p:txBody>
      </p:sp>
      <p:pic>
        <p:nvPicPr>
          <p:cNvPr id="354" name="pasted-image-small.png"/>
          <p:cNvPicPr>
            <a:picLocks noChangeAspect="1"/>
          </p:cNvPicPr>
          <p:nvPr/>
        </p:nvPicPr>
        <p:blipFill>
          <a:blip r:embed="rId2">
            <a:extLst/>
          </a:blip>
          <a:stretch>
            <a:fillRect/>
          </a:stretch>
        </p:blipFill>
        <p:spPr>
          <a:xfrm>
            <a:off x="7846552" y="5143930"/>
            <a:ext cx="8136704" cy="7574525"/>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ph type="title"/>
          </p:nvPr>
        </p:nvSpPr>
        <p:spPr>
          <a:xfrm>
            <a:off x="812799" y="337296"/>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9 December 2015</a:t>
            </a:r>
          </a:p>
        </p:txBody>
      </p:sp>
      <p:pic>
        <p:nvPicPr>
          <p:cNvPr id="357" name="Screen Shot 2016-05-07 at 00.07.56.png"/>
          <p:cNvPicPr>
            <a:picLocks noChangeAspect="1"/>
          </p:cNvPicPr>
          <p:nvPr/>
        </p:nvPicPr>
        <p:blipFill>
          <a:blip r:embed="rId2">
            <a:extLst/>
          </a:blip>
          <a:stretch>
            <a:fillRect/>
          </a:stretch>
        </p:blipFill>
        <p:spPr>
          <a:xfrm>
            <a:off x="385564" y="2729869"/>
            <a:ext cx="15484849" cy="10232280"/>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ph type="title"/>
          </p:nvPr>
        </p:nvSpPr>
        <p:spPr>
          <a:xfrm>
            <a:off x="812799" y="306332"/>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Smartphone Transition</a:t>
            </a:r>
          </a:p>
        </p:txBody>
      </p:sp>
      <p:sp>
        <p:nvSpPr>
          <p:cNvPr id="360" name="Shape 360"/>
          <p:cNvSpPr/>
          <p:nvPr>
            <p:ph type="body" idx="1"/>
          </p:nvPr>
        </p:nvSpPr>
        <p:spPr>
          <a:xfrm>
            <a:off x="812799" y="3251200"/>
            <a:ext cx="14630401" cy="8046157"/>
          </a:xfrm>
          <a:prstGeom prst="rect">
            <a:avLst/>
          </a:prstGeom>
        </p:spPr>
        <p:txBody>
          <a:bodyPr/>
          <a:lstStyle/>
          <a:p>
            <a:pPr marL="642937" indent="-642937">
              <a:buClr>
                <a:srgbClr val="FFFFFF"/>
              </a:buClr>
              <a:defRPr sz="5000">
                <a:solidFill>
                  <a:srgbClr val="FFFFFF"/>
                </a:solidFill>
              </a:defRPr>
            </a:pPr>
            <a:r>
              <a:t>Firefox OS for Smartphone Code Base Transition</a:t>
            </a:r>
          </a:p>
          <a:p>
            <a:pPr marL="642937" indent="-642937">
              <a:buClr>
                <a:srgbClr val="FFFFFF"/>
              </a:buClr>
              <a:defRPr sz="5000">
                <a:solidFill>
                  <a:srgbClr val="FFFFFF"/>
                </a:solidFill>
              </a:defRPr>
            </a:pPr>
            <a:r>
              <a:t>Volunteer Contributor Community Engagement</a:t>
            </a:r>
          </a:p>
          <a:p>
            <a:pPr marL="642937" indent="-642937">
              <a:buClr>
                <a:srgbClr val="FFFFFF"/>
              </a:buClr>
              <a:defRPr sz="5000">
                <a:solidFill>
                  <a:srgbClr val="FFFFFF"/>
                </a:solidFill>
              </a:defRPr>
            </a:pPr>
            <a:r>
              <a:t>Smartphone Commercial Ramp-Down</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title"/>
          </p:nvPr>
        </p:nvSpPr>
        <p:spPr>
          <a:xfrm>
            <a:off x="812799" y="306332"/>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SmartPhone Code Transition</a:t>
            </a:r>
          </a:p>
        </p:txBody>
      </p:sp>
      <p:sp>
        <p:nvSpPr>
          <p:cNvPr id="365" name="Shape 365"/>
          <p:cNvSpPr/>
          <p:nvPr>
            <p:ph type="body" idx="1"/>
          </p:nvPr>
        </p:nvSpPr>
        <p:spPr>
          <a:xfrm>
            <a:off x="812799" y="3251200"/>
            <a:ext cx="14630401" cy="8046157"/>
          </a:xfrm>
          <a:prstGeom prst="rect">
            <a:avLst/>
          </a:prstGeom>
        </p:spPr>
        <p:txBody>
          <a:bodyPr/>
          <a:lstStyle/>
          <a:p>
            <a:pPr marL="642937" indent="-642937">
              <a:buClr>
                <a:srgbClr val="FFFFFF"/>
              </a:buClr>
              <a:defRPr b="1" sz="5000">
                <a:solidFill>
                  <a:srgbClr val="FFFFFF"/>
                </a:solidFill>
              </a:defRPr>
            </a:pPr>
            <a:r>
              <a:t>Firefox OS for Smartphone Code Base Transition</a:t>
            </a:r>
          </a:p>
          <a:p>
            <a:pPr lvl="1" marL="1100137" indent="-642937">
              <a:buClr>
                <a:srgbClr val="FFFFFF"/>
              </a:buClr>
              <a:buChar char="•"/>
              <a:defRPr sz="5000">
                <a:solidFill>
                  <a:srgbClr val="FFFFFF"/>
                </a:solidFill>
              </a:defRPr>
            </a:pPr>
          </a:p>
          <a:p>
            <a:pPr lvl="1" marL="1100137" indent="-642937">
              <a:buClr>
                <a:srgbClr val="FFFFFF"/>
              </a:buClr>
              <a:buChar char="•"/>
              <a:defRPr sz="5000">
                <a:solidFill>
                  <a:srgbClr val="FFFFFF"/>
                </a:solidFill>
              </a:defRPr>
            </a:pPr>
            <a:r>
              <a:t>Modernize the B2G platform (replace legacy mozApps-only APIs with new web standards)</a:t>
            </a:r>
          </a:p>
          <a:p>
            <a:pPr lvl="1" marL="1100137" indent="-642937">
              <a:buClr>
                <a:srgbClr val="FFFFFF"/>
              </a:buClr>
              <a:buChar char="•"/>
              <a:defRPr sz="5000">
                <a:solidFill>
                  <a:srgbClr val="FFFFFF"/>
                </a:solidFill>
              </a:defRPr>
            </a:pPr>
            <a:r>
              <a:t>Move towards an architecture closer to that of the Firefox browser (just chrome and web content)</a:t>
            </a:r>
          </a:p>
          <a:p>
            <a:pPr lvl="1" marL="1100137" indent="-642937">
              <a:buClr>
                <a:srgbClr val="FFFFFF"/>
              </a:buClr>
              <a:buChar char="•"/>
              <a:defRPr sz="5000">
                <a:solidFill>
                  <a:srgbClr val="FFFFFF"/>
                </a:solidFill>
              </a:defRPr>
            </a:pPr>
            <a:r>
              <a:t>Transition smartphone modules to new owners and peers in the community</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ph type="title"/>
          </p:nvPr>
        </p:nvSpPr>
        <p:spPr>
          <a:xfrm>
            <a:off x="812799" y="306332"/>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B2G/Transition Project</a:t>
            </a:r>
          </a:p>
        </p:txBody>
      </p:sp>
      <p:sp>
        <p:nvSpPr>
          <p:cNvPr id="368" name="Shape 368"/>
          <p:cNvSpPr/>
          <p:nvPr>
            <p:ph type="body" idx="1"/>
          </p:nvPr>
        </p:nvSpPr>
        <p:spPr>
          <a:xfrm>
            <a:off x="812799" y="3251200"/>
            <a:ext cx="14630401" cy="8046157"/>
          </a:xfrm>
          <a:prstGeom prst="rect">
            <a:avLst/>
          </a:prstGeom>
        </p:spPr>
        <p:txBody>
          <a:bodyPr/>
          <a:lstStyle/>
          <a:p>
            <a:pPr marL="495061" indent="-495061" defTabSz="704087">
              <a:spcBef>
                <a:spcPts val="500"/>
              </a:spcBef>
              <a:buClr>
                <a:srgbClr val="FFFFFF"/>
              </a:buClr>
              <a:defRPr b="1" sz="3850">
                <a:solidFill>
                  <a:srgbClr val="FFFFFF"/>
                </a:solidFill>
              </a:defRPr>
            </a:pPr>
            <a:r>
              <a:t>Volunteer Contributor Community Engagement</a:t>
            </a:r>
          </a:p>
          <a:p>
            <a:pPr lvl="2" marL="1199149" indent="-495061" defTabSz="704087">
              <a:spcBef>
                <a:spcPts val="500"/>
              </a:spcBef>
              <a:buClr>
                <a:srgbClr val="FFFFFF"/>
              </a:buClr>
              <a:defRPr sz="3850">
                <a:solidFill>
                  <a:srgbClr val="FFFFFF"/>
                </a:solidFill>
              </a:defRPr>
            </a:pPr>
          </a:p>
          <a:p>
            <a:pPr lvl="2" marL="1199149" indent="-495061" defTabSz="704087">
              <a:spcBef>
                <a:spcPts val="500"/>
              </a:spcBef>
              <a:buClr>
                <a:srgbClr val="FFFFFF"/>
              </a:buClr>
              <a:defRPr sz="3850">
                <a:solidFill>
                  <a:srgbClr val="FFFFFF"/>
                </a:solidFill>
              </a:defRPr>
            </a:pPr>
            <a:r>
              <a:t>Modernise the B2G platform (replace legacy mozApps-only APIs with new web standards)</a:t>
            </a:r>
          </a:p>
          <a:p>
            <a:pPr lvl="2" marL="1199149" indent="-495061" defTabSz="704087">
              <a:spcBef>
                <a:spcPts val="500"/>
              </a:spcBef>
              <a:buClr>
                <a:srgbClr val="FFFFFF"/>
              </a:buClr>
              <a:defRPr sz="3850">
                <a:solidFill>
                  <a:srgbClr val="FFFFFF"/>
                </a:solidFill>
              </a:defRPr>
            </a:pPr>
            <a:r>
              <a:t>Create a leaner platform on which to build Smart TV and other connected devices products (reduced complexity and maintenance cost)</a:t>
            </a:r>
          </a:p>
          <a:p>
            <a:pPr lvl="2" marL="1199149" indent="-495061" defTabSz="704087">
              <a:spcBef>
                <a:spcPts val="500"/>
              </a:spcBef>
              <a:buClr>
                <a:srgbClr val="FFFFFF"/>
              </a:buClr>
              <a:defRPr sz="3850">
                <a:solidFill>
                  <a:srgbClr val="FFFFFF"/>
                </a:solidFill>
              </a:defRPr>
            </a:pPr>
            <a:r>
              <a:t>Move towards an architecture closer to that of the Firefox browser (just chrome and web content)</a:t>
            </a:r>
          </a:p>
          <a:p>
            <a:pPr lvl="2" marL="1199149" indent="-495061" defTabSz="704087">
              <a:spcBef>
                <a:spcPts val="500"/>
              </a:spcBef>
              <a:buClr>
                <a:srgbClr val="FFFFFF"/>
              </a:buClr>
              <a:defRPr sz="3850">
                <a:solidFill>
                  <a:srgbClr val="FFFFFF"/>
                </a:solidFill>
              </a:defRPr>
            </a:pPr>
            <a:r>
              <a:t>Transition smartphone modules to new owners and peers in the community</a:t>
            </a:r>
          </a:p>
          <a:p>
            <a:pPr lvl="2" marL="1199149" indent="-495061" defTabSz="704087">
              <a:spcBef>
                <a:spcPts val="500"/>
              </a:spcBef>
              <a:buClr>
                <a:srgbClr val="FFFFFF"/>
              </a:buClr>
              <a:defRPr sz="3850">
                <a:solidFill>
                  <a:srgbClr val="FFFFFF"/>
                </a:solidFill>
              </a:defRPr>
            </a:pPr>
            <a:r>
              <a:t>Build a more active open source community around the project</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title"/>
          </p:nvPr>
        </p:nvSpPr>
        <p:spPr>
          <a:xfrm>
            <a:off x="812799" y="306332"/>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B2G/Transition Project</a:t>
            </a:r>
          </a:p>
        </p:txBody>
      </p:sp>
      <p:sp>
        <p:nvSpPr>
          <p:cNvPr id="373" name="Shape 373"/>
          <p:cNvSpPr/>
          <p:nvPr>
            <p:ph type="body" idx="1"/>
          </p:nvPr>
        </p:nvSpPr>
        <p:spPr>
          <a:xfrm>
            <a:off x="812799" y="3251200"/>
            <a:ext cx="14630401" cy="8046157"/>
          </a:xfrm>
          <a:prstGeom prst="rect">
            <a:avLst/>
          </a:prstGeom>
        </p:spPr>
        <p:txBody>
          <a:bodyPr/>
          <a:lstStyle/>
          <a:p>
            <a:pPr marL="642937" indent="-642937">
              <a:buClr>
                <a:srgbClr val="FFFFFF"/>
              </a:buClr>
              <a:defRPr sz="5000">
                <a:solidFill>
                  <a:srgbClr val="FFFFFF"/>
                </a:solidFill>
              </a:defRPr>
            </a:pPr>
            <a:r>
              <a:t>Gonk Changes</a:t>
            </a:r>
          </a:p>
          <a:p>
            <a:pPr lvl="2" marL="1557337" indent="-642937">
              <a:buClr>
                <a:srgbClr val="FFFFFF"/>
              </a:buClr>
              <a:defRPr sz="5000">
                <a:solidFill>
                  <a:srgbClr val="FFFFFF"/>
                </a:solidFill>
              </a:defRPr>
            </a:pPr>
          </a:p>
          <a:p>
            <a:pPr lvl="2" marL="1557337" indent="-642937">
              <a:buClr>
                <a:srgbClr val="FFFFFF"/>
              </a:buClr>
              <a:defRPr sz="5000">
                <a:solidFill>
                  <a:srgbClr val="FFFFFF"/>
                </a:solidFill>
              </a:defRPr>
            </a:pPr>
            <a:r>
              <a:t>APIs needed for TV will be maintained by staff on the TV team</a:t>
            </a:r>
          </a:p>
          <a:p>
            <a:pPr lvl="2" marL="1557337" indent="-642937">
              <a:buClr>
                <a:srgbClr val="FFFFFF"/>
              </a:buClr>
              <a:defRPr sz="5000">
                <a:solidFill>
                  <a:srgbClr val="FFFFFF"/>
                </a:solidFill>
              </a:defRPr>
            </a:pPr>
            <a:r>
              <a:t>Smartphone-specific APIs will need to be maintained by the wider community</a:t>
            </a:r>
          </a:p>
          <a:p>
            <a:pPr lvl="2" marL="1557337" indent="-642937">
              <a:buClr>
                <a:srgbClr val="FFFFFF"/>
              </a:buClr>
              <a:defRPr sz="5000">
                <a:solidFill>
                  <a:srgbClr val="FFFFFF"/>
                </a:solidFill>
              </a:defRPr>
            </a:pPr>
            <a:r>
              <a:t>Merge the B2G process model with the Firefox process model</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title"/>
          </p:nvPr>
        </p:nvSpPr>
        <p:spPr>
          <a:xfrm>
            <a:off x="812799" y="306332"/>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B2G/Transition Project</a:t>
            </a:r>
          </a:p>
        </p:txBody>
      </p:sp>
      <p:sp>
        <p:nvSpPr>
          <p:cNvPr id="378" name="Shape 378"/>
          <p:cNvSpPr/>
          <p:nvPr>
            <p:ph type="body" idx="1"/>
          </p:nvPr>
        </p:nvSpPr>
        <p:spPr>
          <a:xfrm>
            <a:off x="812799" y="3251200"/>
            <a:ext cx="14630401" cy="8046157"/>
          </a:xfrm>
          <a:prstGeom prst="rect">
            <a:avLst/>
          </a:prstGeom>
        </p:spPr>
        <p:txBody>
          <a:bodyPr/>
          <a:lstStyle/>
          <a:p>
            <a:pPr marL="578643" indent="-578643" defTabSz="822959">
              <a:spcBef>
                <a:spcPts val="600"/>
              </a:spcBef>
              <a:buClr>
                <a:srgbClr val="FFFFFF"/>
              </a:buClr>
              <a:defRPr sz="4500">
                <a:solidFill>
                  <a:srgbClr val="FFFFFF"/>
                </a:solidFill>
              </a:defRPr>
            </a:pPr>
            <a:r>
              <a:t>Gecko Changes</a:t>
            </a:r>
          </a:p>
          <a:p>
            <a:pPr lvl="2" marL="1401603" indent="-578643" defTabSz="822959">
              <a:spcBef>
                <a:spcPts val="600"/>
              </a:spcBef>
              <a:buClr>
                <a:srgbClr val="FFFFFF"/>
              </a:buClr>
              <a:defRPr sz="4500">
                <a:solidFill>
                  <a:srgbClr val="FFFFFF"/>
                </a:solidFill>
              </a:defRPr>
            </a:pPr>
            <a:r>
              <a:t> Replace mozApps with standard web apps (Service Workers, Manifest and Push)</a:t>
            </a:r>
          </a:p>
          <a:p>
            <a:pPr lvl="2" marL="1401603" indent="-578643" defTabSz="822959">
              <a:spcBef>
                <a:spcPts val="600"/>
              </a:spcBef>
              <a:buClr>
                <a:srgbClr val="FFFFFF"/>
              </a:buClr>
              <a:defRPr sz="4500">
                <a:solidFill>
                  <a:srgbClr val="FFFFFF"/>
                </a:solidFill>
              </a:defRPr>
            </a:pPr>
            <a:r>
              <a:t> Remove themes and langpacks and add support for Web Extensions </a:t>
            </a:r>
          </a:p>
          <a:p>
            <a:pPr lvl="2" marL="1401603" indent="-578643" defTabSz="822959">
              <a:spcBef>
                <a:spcPts val="600"/>
              </a:spcBef>
              <a:buClr>
                <a:srgbClr val="FFFFFF"/>
              </a:buClr>
              <a:defRPr sz="4500">
                <a:solidFill>
                  <a:srgbClr val="FFFFFF"/>
                </a:solidFill>
              </a:defRPr>
            </a:pPr>
            <a:r>
              <a:t>Find an alternative solution to legacy mozApps-only APIs</a:t>
            </a:r>
          </a:p>
          <a:p>
            <a:pPr lvl="4" marL="2224563" indent="-578643" defTabSz="822959">
              <a:spcBef>
                <a:spcPts val="600"/>
              </a:spcBef>
              <a:buClr>
                <a:srgbClr val="FFFFFF"/>
              </a:buClr>
              <a:buChar char="•"/>
              <a:defRPr sz="4500">
                <a:solidFill>
                  <a:srgbClr val="FFFFFF"/>
                </a:solidFill>
              </a:defRPr>
            </a:pPr>
            <a:r>
              <a:t>IAC</a:t>
            </a:r>
          </a:p>
          <a:p>
            <a:pPr lvl="4" marL="2224563" indent="-578643" defTabSz="822959">
              <a:spcBef>
                <a:spcPts val="600"/>
              </a:spcBef>
              <a:buClr>
                <a:srgbClr val="FFFFFF"/>
              </a:buClr>
              <a:buChar char="•"/>
              <a:defRPr sz="4500">
                <a:solidFill>
                  <a:srgbClr val="FFFFFF"/>
                </a:solidFill>
              </a:defRPr>
            </a:pPr>
            <a:r>
              <a:t>DataStore</a:t>
            </a:r>
          </a:p>
          <a:p>
            <a:pPr lvl="4" marL="2224563" indent="-578643" defTabSz="822959">
              <a:spcBef>
                <a:spcPts val="600"/>
              </a:spcBef>
              <a:buClr>
                <a:srgbClr val="FFFFFF"/>
              </a:buClr>
              <a:buChar char="•"/>
              <a:defRPr sz="4500">
                <a:solidFill>
                  <a:srgbClr val="FFFFFF"/>
                </a:solidFill>
              </a:defRPr>
            </a:pPr>
            <a:r>
              <a:t>System Messages</a:t>
            </a:r>
          </a:p>
          <a:p>
            <a:pPr lvl="4" marL="2224563" indent="-578643" defTabSz="822959">
              <a:spcBef>
                <a:spcPts val="600"/>
              </a:spcBef>
              <a:buClr>
                <a:srgbClr val="FFFFFF"/>
              </a:buClr>
              <a:buChar char="•"/>
              <a:defRPr sz="4500">
                <a:solidFill>
                  <a:srgbClr val="FFFFFF"/>
                </a:solidFill>
              </a:defRPr>
            </a:pPr>
            <a:r>
              <a:t>Web Activities</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title"/>
          </p:nvPr>
        </p:nvSpPr>
        <p:spPr>
          <a:xfrm>
            <a:off x="812799" y="306332"/>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B2G/Transition Project</a:t>
            </a:r>
          </a:p>
        </p:txBody>
      </p:sp>
      <p:sp>
        <p:nvSpPr>
          <p:cNvPr id="383" name="Shape 383"/>
          <p:cNvSpPr/>
          <p:nvPr>
            <p:ph type="body" idx="1"/>
          </p:nvPr>
        </p:nvSpPr>
        <p:spPr>
          <a:xfrm>
            <a:off x="812799" y="3251200"/>
            <a:ext cx="14630401" cy="8046157"/>
          </a:xfrm>
          <a:prstGeom prst="rect">
            <a:avLst/>
          </a:prstGeom>
        </p:spPr>
        <p:txBody>
          <a:bodyPr/>
          <a:lstStyle/>
          <a:p>
            <a:pPr marL="507920" indent="-507920" defTabSz="722376">
              <a:spcBef>
                <a:spcPts val="600"/>
              </a:spcBef>
              <a:buClr>
                <a:srgbClr val="FFFFFF"/>
              </a:buClr>
              <a:defRPr sz="3950">
                <a:solidFill>
                  <a:srgbClr val="FFFFFF"/>
                </a:solidFill>
              </a:defRPr>
            </a:pPr>
            <a:r>
              <a:t>Gaia Changes</a:t>
            </a:r>
          </a:p>
          <a:p>
            <a:pPr lvl="2" marL="1230296" indent="-507920" defTabSz="722376">
              <a:spcBef>
                <a:spcPts val="600"/>
              </a:spcBef>
              <a:buClr>
                <a:srgbClr val="FFFFFF"/>
              </a:buClr>
              <a:defRPr sz="3950">
                <a:solidFill>
                  <a:srgbClr val="FFFFFF"/>
                </a:solidFill>
              </a:defRPr>
            </a:pPr>
            <a:r>
              <a:t>No longer built as mozApps (app://)</a:t>
            </a:r>
          </a:p>
          <a:p>
            <a:pPr lvl="2" marL="1230296" indent="-507920" defTabSz="722376">
              <a:spcBef>
                <a:spcPts val="600"/>
              </a:spcBef>
              <a:buClr>
                <a:srgbClr val="FFFFFF"/>
              </a:buClr>
              <a:defRPr sz="3950">
                <a:solidFill>
                  <a:srgbClr val="FFFFFF"/>
                </a:solidFill>
              </a:defRPr>
            </a:pPr>
            <a:r>
              <a:t>Turn system UI into (chrome://) (reason?)</a:t>
            </a:r>
          </a:p>
          <a:p>
            <a:pPr lvl="4" marL="1952672" indent="-507920" defTabSz="722376">
              <a:spcBef>
                <a:spcPts val="600"/>
              </a:spcBef>
              <a:buClr>
                <a:srgbClr val="FFFFFF"/>
              </a:buClr>
              <a:buChar char="•"/>
              <a:defRPr sz="3950">
                <a:solidFill>
                  <a:srgbClr val="FFFFFF"/>
                </a:solidFill>
              </a:defRPr>
            </a:pPr>
            <a:r>
              <a:t>System app</a:t>
            </a:r>
          </a:p>
          <a:p>
            <a:pPr lvl="4" marL="1952672" indent="-507920" defTabSz="722376">
              <a:spcBef>
                <a:spcPts val="600"/>
              </a:spcBef>
              <a:buClr>
                <a:srgbClr val="FFFFFF"/>
              </a:buClr>
              <a:buChar char="•"/>
              <a:defRPr sz="3950">
                <a:solidFill>
                  <a:srgbClr val="FFFFFF"/>
                </a:solidFill>
              </a:defRPr>
            </a:pPr>
            <a:r>
              <a:t>Home screen</a:t>
            </a:r>
          </a:p>
          <a:p>
            <a:pPr lvl="4" marL="1952672" indent="-507920" defTabSz="722376">
              <a:spcBef>
                <a:spcPts val="600"/>
              </a:spcBef>
              <a:buClr>
                <a:srgbClr val="FFFFFF"/>
              </a:buClr>
              <a:buChar char="•"/>
              <a:defRPr sz="3950">
                <a:solidFill>
                  <a:srgbClr val="FFFFFF"/>
                </a:solidFill>
              </a:defRPr>
            </a:pPr>
            <a:r>
              <a:t>Search</a:t>
            </a:r>
          </a:p>
          <a:p>
            <a:pPr lvl="4" marL="1952672" indent="-507920" defTabSz="722376">
              <a:spcBef>
                <a:spcPts val="600"/>
              </a:spcBef>
              <a:buClr>
                <a:srgbClr val="FFFFFF"/>
              </a:buClr>
              <a:buChar char="•"/>
              <a:defRPr sz="3950">
                <a:solidFill>
                  <a:srgbClr val="FFFFFF"/>
                </a:solidFill>
              </a:defRPr>
            </a:pPr>
            <a:r>
              <a:t>Keyboard</a:t>
            </a:r>
          </a:p>
          <a:p>
            <a:pPr lvl="4" marL="1952672" indent="-507920" defTabSz="722376">
              <a:spcBef>
                <a:spcPts val="600"/>
              </a:spcBef>
              <a:buClr>
                <a:srgbClr val="FFFFFF"/>
              </a:buClr>
              <a:buChar char="•"/>
              <a:defRPr sz="3950">
                <a:solidFill>
                  <a:srgbClr val="FFFFFF"/>
                </a:solidFill>
              </a:defRPr>
            </a:pPr>
            <a:r>
              <a:t>Settings?</a:t>
            </a:r>
          </a:p>
          <a:p>
            <a:pPr lvl="2" marL="1230296" indent="-507920" defTabSz="722376">
              <a:spcBef>
                <a:spcPts val="600"/>
              </a:spcBef>
              <a:buClr>
                <a:srgbClr val="FFFFFF"/>
              </a:buClr>
              <a:defRPr sz="3950">
                <a:solidFill>
                  <a:srgbClr val="FFFFFF"/>
                </a:solidFill>
              </a:defRPr>
            </a:pPr>
            <a:r>
              <a:t>Turn everything else into web content where possible (http://)</a:t>
            </a:r>
          </a:p>
          <a:p>
            <a:pPr lvl="4" marL="1952672" indent="-507920" defTabSz="722376">
              <a:spcBef>
                <a:spcPts val="600"/>
              </a:spcBef>
              <a:buClr>
                <a:srgbClr val="FFFFFF"/>
              </a:buClr>
              <a:buChar char="•"/>
              <a:defRPr sz="3950">
                <a:solidFill>
                  <a:srgbClr val="FFFFFF"/>
                </a:solidFill>
              </a:defRPr>
            </a:pPr>
            <a:r>
              <a:t>Hosted on localhost</a:t>
            </a:r>
          </a:p>
          <a:p>
            <a:pPr lvl="4" marL="1952672" indent="-507920" defTabSz="722376">
              <a:spcBef>
                <a:spcPts val="600"/>
              </a:spcBef>
              <a:buClr>
                <a:srgbClr val="FFFFFF"/>
              </a:buClr>
              <a:buChar char="•"/>
              <a:defRPr sz="3950">
                <a:solidFill>
                  <a:srgbClr val="FFFFFF"/>
                </a:solidFill>
              </a:defRPr>
            </a:pPr>
            <a:r>
              <a:t>Hosted on the web</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title"/>
          </p:nvPr>
        </p:nvSpPr>
        <p:spPr>
          <a:xfrm>
            <a:off x="812799" y="306332"/>
            <a:ext cx="14630401" cy="2032001"/>
          </a:xfrm>
          <a:prstGeom prst="rect">
            <a:avLst/>
          </a:prstGeom>
        </p:spPr>
        <p:txBody>
          <a:bodyPr/>
          <a:lstStyle>
            <a:lvl1pPr defTabSz="804672">
              <a:defRPr sz="7215">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Smartphone Commercial Transition</a:t>
            </a:r>
          </a:p>
        </p:txBody>
      </p:sp>
      <p:sp>
        <p:nvSpPr>
          <p:cNvPr id="388" name="Shape 388"/>
          <p:cNvSpPr/>
          <p:nvPr>
            <p:ph type="body" idx="1"/>
          </p:nvPr>
        </p:nvSpPr>
        <p:spPr>
          <a:xfrm>
            <a:off x="812799" y="3251200"/>
            <a:ext cx="14630401" cy="8046157"/>
          </a:xfrm>
          <a:prstGeom prst="rect">
            <a:avLst/>
          </a:prstGeom>
        </p:spPr>
        <p:txBody>
          <a:bodyPr/>
          <a:lstStyle>
            <a:lvl1pPr marL="642937" indent="-642937">
              <a:buClr>
                <a:srgbClr val="FFFFFF"/>
              </a:buClr>
              <a:defRPr b="1" sz="5000">
                <a:solidFill>
                  <a:srgbClr val="FFFFFF"/>
                </a:solidFill>
              </a:defRPr>
            </a:lvl1pPr>
          </a:lstStyle>
          <a:p>
            <a:pPr/>
            <a:r>
              <a:t>Smartphone Commercial Ramp-Down</a:t>
            </a:r>
          </a:p>
        </p:txBody>
      </p:sp>
      <p:pic>
        <p:nvPicPr>
          <p:cNvPr id="389" name="Screen Shot 2016-05-07 at 11.10.46.png"/>
          <p:cNvPicPr>
            <a:picLocks noChangeAspect="1"/>
          </p:cNvPicPr>
          <p:nvPr/>
        </p:nvPicPr>
        <p:blipFill>
          <a:blip r:embed="rId3">
            <a:extLst/>
          </a:blip>
          <a:stretch>
            <a:fillRect/>
          </a:stretch>
        </p:blipFill>
        <p:spPr>
          <a:xfrm>
            <a:off x="-1" y="5021020"/>
            <a:ext cx="16255820" cy="4506564"/>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0" name="Shape 310"/>
          <p:cNvSpPr/>
          <p:nvPr>
            <p:ph type="title"/>
          </p:nvPr>
        </p:nvSpPr>
        <p:spPr>
          <a:xfrm>
            <a:off x="812799" y="894645"/>
            <a:ext cx="14630401" cy="2032001"/>
          </a:xfrm>
          <a:prstGeom prst="rect">
            <a:avLst/>
          </a:prstGeom>
        </p:spPr>
        <p:txBody>
          <a:bodyPr/>
          <a:lstStyle>
            <a:lvl1pPr>
              <a:defRPr>
                <a:latin typeface="Levenim MT"/>
                <a:ea typeface="Levenim MT"/>
                <a:cs typeface="Levenim MT"/>
                <a:sym typeface="Levenim MT"/>
              </a:defRPr>
            </a:lvl1pPr>
          </a:lstStyle>
          <a:p>
            <a:pPr>
              <a:defRPr>
                <a:latin typeface="Calibri"/>
                <a:ea typeface="Calibri"/>
                <a:cs typeface="Calibri"/>
                <a:sym typeface="Calibri"/>
              </a:defRPr>
            </a:pPr>
            <a:r>
              <a:rPr>
                <a:latin typeface="Levenim MT"/>
                <a:ea typeface="Levenim MT"/>
                <a:cs typeface="Levenim MT"/>
                <a:sym typeface="Levenim MT"/>
              </a:rPr>
              <a:t>Going Mobile</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title"/>
          </p:nvPr>
        </p:nvSpPr>
        <p:spPr>
          <a:xfrm>
            <a:off x="812799" y="306332"/>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Product Innovation Process</a:t>
            </a:r>
          </a:p>
        </p:txBody>
      </p:sp>
      <p:pic>
        <p:nvPicPr>
          <p:cNvPr id="394" name="pasted-image.png"/>
          <p:cNvPicPr>
            <a:picLocks noChangeAspect="1"/>
          </p:cNvPicPr>
          <p:nvPr/>
        </p:nvPicPr>
        <p:blipFill>
          <a:blip r:embed="rId3">
            <a:extLst/>
          </a:blip>
          <a:stretch>
            <a:fillRect/>
          </a:stretch>
        </p:blipFill>
        <p:spPr>
          <a:xfrm>
            <a:off x="0" y="2803918"/>
            <a:ext cx="16255880" cy="9315960"/>
          </a:xfrm>
          <a:prstGeom prst="rect">
            <a:avLst/>
          </a:prstGeom>
          <a:ln w="12700">
            <a:miter lim="400000"/>
          </a:ln>
        </p:spPr>
      </p:pic>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Shape 398"/>
          <p:cNvSpPr/>
          <p:nvPr>
            <p:ph type="title"/>
          </p:nvPr>
        </p:nvSpPr>
        <p:spPr>
          <a:xfrm>
            <a:off x="812799" y="5486400"/>
            <a:ext cx="14630401" cy="2032000"/>
          </a:xfrm>
          <a:prstGeom prst="rect">
            <a:avLst/>
          </a:prstGeom>
        </p:spPr>
        <p:txBody>
          <a:bodyPr/>
          <a:lstStyle/>
          <a:p>
            <a:pPr>
              <a:defRPr>
                <a:solidFill>
                  <a:srgbClr val="FFFFFF"/>
                </a:solidFill>
                <a:latin typeface="Open Sans"/>
                <a:ea typeface="Open Sans"/>
                <a:cs typeface="Open Sans"/>
                <a:sym typeface="Open Sans"/>
              </a:defRPr>
            </a:pPr>
            <a:r>
              <a:t>CD </a:t>
            </a:r>
            <a:r>
              <a:t>Projects</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title"/>
          </p:nvPr>
        </p:nvSpPr>
        <p:spPr>
          <a:xfrm>
            <a:off x="812799" y="934719"/>
            <a:ext cx="14630401" cy="2032001"/>
          </a:xfrm>
          <a:prstGeom prst="rect">
            <a:avLst/>
          </a:prstGeom>
        </p:spPr>
        <p:txBody>
          <a:bodyPr/>
          <a:lstStyle>
            <a:lvl1pPr>
              <a:defRPr>
                <a:solidFill>
                  <a:srgbClr val="FFFFFF"/>
                </a:solidFill>
                <a:latin typeface="Open Sans"/>
                <a:ea typeface="Open Sans"/>
                <a:cs typeface="Open Sans"/>
                <a:sym typeface="Open Sans"/>
              </a:defRPr>
            </a:lvl1pPr>
          </a:lstStyle>
          <a:p>
            <a:pPr/>
            <a:r>
              <a:t>Project Link</a:t>
            </a:r>
          </a:p>
        </p:txBody>
      </p:sp>
      <p:pic>
        <p:nvPicPr>
          <p:cNvPr id="401" name="Screen Shot 2016-05-07 at 11.36.19.png"/>
          <p:cNvPicPr>
            <a:picLocks noChangeAspect="1"/>
          </p:cNvPicPr>
          <p:nvPr/>
        </p:nvPicPr>
        <p:blipFill>
          <a:blip r:embed="rId3">
            <a:extLst/>
          </a:blip>
          <a:stretch>
            <a:fillRect/>
          </a:stretch>
        </p:blipFill>
        <p:spPr>
          <a:xfrm>
            <a:off x="3441700" y="3568700"/>
            <a:ext cx="9372600" cy="5867400"/>
          </a:xfrm>
          <a:prstGeom prst="rect">
            <a:avLst/>
          </a:prstGeom>
          <a:ln w="12700">
            <a:miter lim="400000"/>
          </a:ln>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title"/>
          </p:nvPr>
        </p:nvSpPr>
        <p:spPr>
          <a:xfrm>
            <a:off x="812799" y="408335"/>
            <a:ext cx="14630401" cy="2032001"/>
          </a:xfrm>
          <a:prstGeom prst="rect">
            <a:avLst/>
          </a:prstGeom>
        </p:spPr>
        <p:txBody>
          <a:bodyPr/>
          <a:lstStyle>
            <a:lvl1pPr>
              <a:defRPr>
                <a:solidFill>
                  <a:srgbClr val="FFFFFF"/>
                </a:solidFill>
                <a:latin typeface="Open Sans"/>
                <a:ea typeface="Open Sans"/>
                <a:cs typeface="Open Sans"/>
                <a:sym typeface="Open Sans"/>
              </a:defRPr>
            </a:lvl1pPr>
          </a:lstStyle>
          <a:p>
            <a:pPr/>
            <a:r>
              <a:t>Project Link</a:t>
            </a:r>
          </a:p>
        </p:txBody>
      </p:sp>
      <p:pic>
        <p:nvPicPr>
          <p:cNvPr id="406" name="Screen Shot 2016-05-07 at 11.37.12.png"/>
          <p:cNvPicPr>
            <a:picLocks noChangeAspect="1"/>
          </p:cNvPicPr>
          <p:nvPr/>
        </p:nvPicPr>
        <p:blipFill>
          <a:blip r:embed="rId3">
            <a:extLst/>
          </a:blip>
          <a:stretch>
            <a:fillRect/>
          </a:stretch>
        </p:blipFill>
        <p:spPr>
          <a:xfrm>
            <a:off x="-1026" y="2971280"/>
            <a:ext cx="16258027" cy="10032916"/>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Shape 410"/>
          <p:cNvSpPr/>
          <p:nvPr>
            <p:ph type="body" idx="1"/>
          </p:nvPr>
        </p:nvSpPr>
        <p:spPr>
          <a:xfrm>
            <a:off x="812799" y="3251200"/>
            <a:ext cx="14630401" cy="8046157"/>
          </a:xfrm>
          <a:prstGeom prst="rect">
            <a:avLst/>
          </a:prstGeom>
        </p:spPr>
        <p:txBody>
          <a:bodyPr/>
          <a:lstStyle/>
          <a:p>
            <a:pPr marL="642937" indent="-642937">
              <a:buClr>
                <a:srgbClr val="FFFFFF"/>
              </a:buClr>
              <a:defRPr sz="5000">
                <a:solidFill>
                  <a:srgbClr val="FFFFFF"/>
                </a:solidFill>
              </a:defRPr>
            </a:pPr>
          </a:p>
          <a:p>
            <a:pPr marL="642937" indent="-642937">
              <a:buClr>
                <a:srgbClr val="FFFFFF"/>
              </a:buClr>
              <a:defRPr sz="5000">
                <a:solidFill>
                  <a:srgbClr val="FFFFFF"/>
                </a:solidFill>
              </a:defRPr>
            </a:pPr>
            <a:r>
              <a:t>Setup "Link"</a:t>
            </a:r>
          </a:p>
          <a:p>
            <a:pPr marL="642937" indent="-642937">
              <a:buClr>
                <a:srgbClr val="FFFFFF"/>
              </a:buClr>
              <a:defRPr sz="5000">
                <a:solidFill>
                  <a:srgbClr val="FFFFFF"/>
                </a:solidFill>
              </a:defRPr>
            </a:pPr>
            <a:r>
              <a:t>Have their devices that use Z-wave/WiFi protocols be discovered by Link</a:t>
            </a:r>
          </a:p>
          <a:p>
            <a:pPr marL="642937" indent="-642937">
              <a:buClr>
                <a:srgbClr val="FFFFFF"/>
              </a:buClr>
              <a:defRPr sz="5000">
                <a:solidFill>
                  <a:srgbClr val="FFFFFF"/>
                </a:solidFill>
              </a:defRPr>
            </a:pPr>
            <a:r>
              <a:t>Interact &amp; control their devices whether they are home or remote via a web-app.</a:t>
            </a:r>
          </a:p>
          <a:p>
            <a:pPr marL="642937" indent="-642937">
              <a:buClr>
                <a:srgbClr val="FFFFFF"/>
              </a:buClr>
              <a:defRPr sz="5000">
                <a:solidFill>
                  <a:srgbClr val="FFFFFF"/>
                </a:solidFill>
              </a:defRPr>
            </a:pPr>
            <a:r>
              <a:t>Configure rules around how these devices should automatically interact with each other for specific scenarios</a:t>
            </a:r>
          </a:p>
          <a:p>
            <a:pPr marL="642937" indent="-642937">
              <a:buClr>
                <a:srgbClr val="FFFFFF"/>
              </a:buClr>
              <a:defRPr sz="5000">
                <a:solidFill>
                  <a:srgbClr val="FFFFFF"/>
                </a:solidFill>
              </a:defRPr>
            </a:pPr>
            <a:r>
              <a:t>Receive notifications</a:t>
            </a:r>
          </a:p>
        </p:txBody>
      </p:sp>
      <p:sp>
        <p:nvSpPr>
          <p:cNvPr id="411" name="Shape 411"/>
          <p:cNvSpPr/>
          <p:nvPr>
            <p:ph type="title"/>
          </p:nvPr>
        </p:nvSpPr>
        <p:spPr>
          <a:xfrm>
            <a:off x="812799" y="408335"/>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Project Link</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title"/>
          </p:nvPr>
        </p:nvSpPr>
        <p:spPr>
          <a:xfrm>
            <a:off x="812799" y="408335"/>
            <a:ext cx="14630401" cy="2032001"/>
          </a:xfrm>
          <a:prstGeom prst="rect">
            <a:avLst/>
          </a:prstGeom>
        </p:spPr>
        <p:txBody>
          <a:bodyPr/>
          <a:lstStyle>
            <a:lvl1pPr>
              <a:defRPr>
                <a:solidFill>
                  <a:srgbClr val="FFFFFF"/>
                </a:solidFill>
                <a:latin typeface="Open Sans"/>
                <a:ea typeface="Open Sans"/>
                <a:cs typeface="Open Sans"/>
                <a:sym typeface="Open Sans"/>
              </a:defRPr>
            </a:lvl1pPr>
          </a:lstStyle>
          <a:p>
            <a:pPr/>
            <a:r>
              <a:t>Project Link</a:t>
            </a:r>
          </a:p>
        </p:txBody>
      </p:sp>
      <p:pic>
        <p:nvPicPr>
          <p:cNvPr id="416" name="Screen Shot 2016-05-07 at 11.39.37.png"/>
          <p:cNvPicPr>
            <a:picLocks noChangeAspect="1"/>
          </p:cNvPicPr>
          <p:nvPr/>
        </p:nvPicPr>
        <p:blipFill>
          <a:blip r:embed="rId3">
            <a:extLst/>
          </a:blip>
          <a:stretch>
            <a:fillRect/>
          </a:stretch>
        </p:blipFill>
        <p:spPr>
          <a:xfrm>
            <a:off x="1511300" y="3479800"/>
            <a:ext cx="13233400" cy="6045200"/>
          </a:xfrm>
          <a:prstGeom prst="rect">
            <a:avLst/>
          </a:prstGeom>
          <a:ln w="12700">
            <a:miter lim="400000"/>
          </a:ln>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ph type="title"/>
          </p:nvPr>
        </p:nvSpPr>
        <p:spPr>
          <a:xfrm>
            <a:off x="812799" y="5486400"/>
            <a:ext cx="14630401" cy="2032000"/>
          </a:xfrm>
          <a:prstGeom prst="rect">
            <a:avLst/>
          </a:prstGeom>
        </p:spPr>
        <p:txBody>
          <a:bodyPr/>
          <a:lstStyle>
            <a:lvl1pPr>
              <a:defRPr>
                <a:solidFill>
                  <a:srgbClr val="FFFFFF"/>
                </a:solidFill>
                <a:latin typeface="Open Sans"/>
                <a:ea typeface="Open Sans"/>
                <a:cs typeface="Open Sans"/>
                <a:sym typeface="Open Sans"/>
              </a:defRPr>
            </a:lvl1pPr>
          </a:lstStyle>
          <a:p>
            <a:pPr/>
            <a:r>
              <a:t>Project Sensor Web</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ph type="title"/>
          </p:nvPr>
        </p:nvSpPr>
        <p:spPr>
          <a:xfrm>
            <a:off x="812799" y="222552"/>
            <a:ext cx="14630401" cy="2032001"/>
          </a:xfrm>
          <a:prstGeom prst="rect">
            <a:avLst/>
          </a:prstGeom>
        </p:spPr>
        <p:txBody>
          <a:bodyPr/>
          <a:lstStyle>
            <a:lvl1pPr>
              <a:defRPr>
                <a:solidFill>
                  <a:srgbClr val="FFFFFF"/>
                </a:solidFill>
                <a:latin typeface="Open Sans"/>
                <a:ea typeface="Open Sans"/>
                <a:cs typeface="Open Sans"/>
                <a:sym typeface="Open Sans"/>
              </a:defRPr>
            </a:lvl1pPr>
          </a:lstStyle>
          <a:p>
            <a:pPr/>
            <a:r>
              <a:t>Project Sensor Web</a:t>
            </a:r>
          </a:p>
        </p:txBody>
      </p:sp>
      <p:pic>
        <p:nvPicPr>
          <p:cNvPr id="425" name="pasted-image.png"/>
          <p:cNvPicPr>
            <a:picLocks noChangeAspect="1"/>
          </p:cNvPicPr>
          <p:nvPr/>
        </p:nvPicPr>
        <p:blipFill>
          <a:blip r:embed="rId3">
            <a:extLst/>
          </a:blip>
          <a:stretch>
            <a:fillRect/>
          </a:stretch>
        </p:blipFill>
        <p:spPr>
          <a:xfrm>
            <a:off x="0" y="3987739"/>
            <a:ext cx="16256188" cy="9011584"/>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ph type="title"/>
          </p:nvPr>
        </p:nvSpPr>
        <p:spPr>
          <a:xfrm>
            <a:off x="812799" y="5486400"/>
            <a:ext cx="14630401" cy="2032000"/>
          </a:xfrm>
          <a:prstGeom prst="rect">
            <a:avLst/>
          </a:prstGeom>
        </p:spPr>
        <p:txBody>
          <a:bodyPr/>
          <a:lstStyle>
            <a:lvl1pPr>
              <a:defRPr>
                <a:solidFill>
                  <a:srgbClr val="FFFFFF"/>
                </a:solidFill>
                <a:latin typeface="Open Sans"/>
                <a:ea typeface="Open Sans"/>
                <a:cs typeface="Open Sans"/>
                <a:sym typeface="Open Sans"/>
              </a:defRPr>
            </a:lvl1pPr>
          </a:lstStyle>
          <a:p>
            <a:pPr/>
            <a:r>
              <a:t>Project Smart Home</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title"/>
          </p:nvPr>
        </p:nvSpPr>
        <p:spPr>
          <a:xfrm>
            <a:off x="812799" y="5486400"/>
            <a:ext cx="14630401" cy="2032000"/>
          </a:xfrm>
          <a:prstGeom prst="rect">
            <a:avLst/>
          </a:prstGeom>
        </p:spPr>
        <p:txBody>
          <a:bodyPr/>
          <a:lstStyle>
            <a:lvl1pPr>
              <a:defRPr>
                <a:solidFill>
                  <a:srgbClr val="FFFFFF"/>
                </a:solidFill>
                <a:latin typeface="Open Sans"/>
                <a:ea typeface="Open Sans"/>
                <a:cs typeface="Open Sans"/>
                <a:sym typeface="Open Sans"/>
              </a:defRPr>
            </a:lvl1pPr>
          </a:lstStyle>
          <a:p>
            <a:pPr/>
            <a:r>
              <a:t>Project Vaani</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2" name="Shape 312"/>
          <p:cNvSpPr/>
          <p:nvPr>
            <p:ph type="title"/>
          </p:nvPr>
        </p:nvSpPr>
        <p:spPr>
          <a:xfrm>
            <a:off x="812799" y="894645"/>
            <a:ext cx="14630401" cy="2032001"/>
          </a:xfrm>
          <a:prstGeom prst="rect">
            <a:avLst/>
          </a:prstGeom>
        </p:spPr>
        <p:txBody>
          <a:bodyPr/>
          <a:lstStyle>
            <a:lvl1pPr>
              <a:defRPr>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Building for Mobile</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title"/>
          </p:nvPr>
        </p:nvSpPr>
        <p:spPr>
          <a:xfrm>
            <a:off x="812799" y="408335"/>
            <a:ext cx="14630401" cy="2032001"/>
          </a:xfrm>
          <a:prstGeom prst="rect">
            <a:avLst/>
          </a:prstGeom>
        </p:spPr>
        <p:txBody>
          <a:bodyPr/>
          <a:lstStyle>
            <a:lvl1pPr>
              <a:defRPr>
                <a:solidFill>
                  <a:srgbClr val="FFFFFF"/>
                </a:solidFill>
                <a:latin typeface="Open Sans"/>
                <a:ea typeface="Open Sans"/>
                <a:cs typeface="Open Sans"/>
                <a:sym typeface="Open Sans"/>
              </a:defRPr>
            </a:lvl1pPr>
          </a:lstStyle>
          <a:p>
            <a:pPr/>
            <a:r>
              <a:t>Project Vaani</a:t>
            </a:r>
          </a:p>
        </p:txBody>
      </p:sp>
      <p:pic>
        <p:nvPicPr>
          <p:cNvPr id="438" name="Screen Shot 2016-05-07 at 12.22.51.png"/>
          <p:cNvPicPr>
            <a:picLocks noChangeAspect="1"/>
          </p:cNvPicPr>
          <p:nvPr/>
        </p:nvPicPr>
        <p:blipFill>
          <a:blip r:embed="rId3">
            <a:extLst/>
          </a:blip>
          <a:srcRect l="12141" t="0" r="12141" b="0"/>
          <a:stretch>
            <a:fillRect/>
          </a:stretch>
        </p:blipFill>
        <p:spPr>
          <a:xfrm>
            <a:off x="0" y="3987739"/>
            <a:ext cx="16256188" cy="9011584"/>
          </a:xfrm>
          <a:prstGeom prst="rect">
            <a:avLst/>
          </a:prstGeom>
          <a:ln w="12700">
            <a:miter lim="400000"/>
          </a:ln>
        </p:spPr>
      </p:pic>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2" name="pasted-image.png"/>
          <p:cNvPicPr>
            <a:picLocks noChangeAspect="1"/>
          </p:cNvPicPr>
          <p:nvPr/>
        </p:nvPicPr>
        <p:blipFill>
          <a:blip r:embed="rId3">
            <a:extLst/>
          </a:blip>
          <a:stretch>
            <a:fillRect/>
          </a:stretch>
        </p:blipFill>
        <p:spPr>
          <a:xfrm>
            <a:off x="0" y="406400"/>
            <a:ext cx="16256001" cy="12192000"/>
          </a:xfrm>
          <a:prstGeom prst="rect">
            <a:avLst/>
          </a:prstGeom>
          <a:ln w="12700">
            <a:miter lim="400000"/>
          </a:ln>
        </p:spPr>
      </p:pic>
      <p:sp>
        <p:nvSpPr>
          <p:cNvPr id="443" name="Shape 443"/>
          <p:cNvSpPr/>
          <p:nvPr>
            <p:ph type="title"/>
          </p:nvPr>
        </p:nvSpPr>
        <p:spPr>
          <a:xfrm>
            <a:off x="812799" y="346407"/>
            <a:ext cx="14630401" cy="2032001"/>
          </a:xfrm>
          <a:prstGeom prst="rect">
            <a:avLst/>
          </a:prstGeom>
        </p:spPr>
        <p:txBody>
          <a:bodyPr/>
          <a:lstStyle>
            <a:lvl1pPr>
              <a:defRPr>
                <a:latin typeface="Open Sans"/>
                <a:ea typeface="Open Sans"/>
                <a:cs typeface="Open Sans"/>
                <a:sym typeface="Open Sans"/>
              </a:defRPr>
            </a:lvl1pPr>
          </a:lstStyle>
          <a:p>
            <a:pPr/>
            <a:r>
              <a:t>Project SmartTV</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title"/>
          </p:nvPr>
        </p:nvSpPr>
        <p:spPr>
          <a:xfrm>
            <a:off x="812799" y="594118"/>
            <a:ext cx="14630401" cy="2032001"/>
          </a:xfrm>
          <a:prstGeom prst="rect">
            <a:avLst/>
          </a:prstGeom>
        </p:spPr>
        <p:txBody>
          <a:bodyPr/>
          <a:lstStyle>
            <a:lvl1pPr>
              <a:defRPr>
                <a:solidFill>
                  <a:srgbClr val="FFFFFF"/>
                </a:solidFill>
                <a:latin typeface="Open Sans"/>
                <a:ea typeface="Open Sans"/>
                <a:cs typeface="Open Sans"/>
                <a:sym typeface="Open Sans"/>
              </a:defRPr>
            </a:lvl1pPr>
          </a:lstStyle>
          <a:p>
            <a:pPr/>
            <a:r>
              <a:t>Project Flyweb</a:t>
            </a:r>
          </a:p>
        </p:txBody>
      </p:sp>
      <p:sp>
        <p:nvSpPr>
          <p:cNvPr id="448" name="Shape 448"/>
          <p:cNvSpPr/>
          <p:nvPr/>
        </p:nvSpPr>
        <p:spPr>
          <a:xfrm>
            <a:off x="3613452" y="5969000"/>
            <a:ext cx="9029096"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FFFFFF"/>
                </a:solidFill>
                <a:hlinkClick r:id="rId3" invalidUrl="" action="" tgtFrame="" tooltip="" history="1" highlightClick="0" endSnd="0"/>
              </a:defRPr>
            </a:lvl1pPr>
          </a:lstStyle>
          <a:p>
            <a:pPr>
              <a:defRPr u="none"/>
            </a:pPr>
            <a:r>
              <a:rPr u="sng">
                <a:hlinkClick r:id="rId3" invalidUrl="" action="" tgtFrame="" tooltip="" history="1" highlightClick="0" endSnd="0"/>
              </a:rPr>
              <a:t>https://youtu.be/j3E4dKNaQRM</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hape 452"/>
          <p:cNvSpPr/>
          <p:nvPr>
            <p:ph type="title"/>
          </p:nvPr>
        </p:nvSpPr>
        <p:spPr>
          <a:xfrm>
            <a:off x="812799" y="284479"/>
            <a:ext cx="14630401" cy="2032001"/>
          </a:xfrm>
          <a:prstGeom prst="rect">
            <a:avLst/>
          </a:prstGeom>
        </p:spPr>
        <p:txBody>
          <a:bodyPr/>
          <a:lstStyle>
            <a:lvl1pPr>
              <a:defRPr>
                <a:solidFill>
                  <a:srgbClr val="FFFFFF"/>
                </a:solidFill>
                <a:latin typeface="Open Sans"/>
                <a:ea typeface="Open Sans"/>
                <a:cs typeface="Open Sans"/>
                <a:sym typeface="Open Sans"/>
              </a:defRPr>
            </a:lvl1pPr>
          </a:lstStyle>
          <a:p>
            <a:pPr/>
            <a:r>
              <a:t>Project Magnet </a:t>
            </a:r>
          </a:p>
        </p:txBody>
      </p:sp>
      <p:pic>
        <p:nvPicPr>
          <p:cNvPr id="453" name="Screen Shot 2016-05-07 at 12.30.15.png"/>
          <p:cNvPicPr>
            <a:picLocks noChangeAspect="1"/>
          </p:cNvPicPr>
          <p:nvPr/>
        </p:nvPicPr>
        <p:blipFill>
          <a:blip r:embed="rId3">
            <a:extLst/>
          </a:blip>
          <a:stretch>
            <a:fillRect/>
          </a:stretch>
        </p:blipFill>
        <p:spPr>
          <a:xfrm>
            <a:off x="-11907" y="4343185"/>
            <a:ext cx="16279806" cy="5680838"/>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ph type="title"/>
          </p:nvPr>
        </p:nvSpPr>
        <p:spPr>
          <a:xfrm>
            <a:off x="812799" y="306332"/>
            <a:ext cx="14630401" cy="2032001"/>
          </a:xfrm>
          <a:prstGeom prst="rect">
            <a:avLst/>
          </a:prstGeom>
        </p:spPr>
        <p:txBody>
          <a:bodyPr/>
          <a:lstStyle>
            <a:lvl1pPr>
              <a:defRPr>
                <a:solidFill>
                  <a:srgbClr val="FFFFFF"/>
                </a:solidFill>
                <a:latin typeface="Open Sans"/>
                <a:ea typeface="Open Sans"/>
                <a:cs typeface="Open Sans"/>
                <a:sym typeface="Open Sans"/>
              </a:defRPr>
            </a:lvl1pPr>
          </a:lstStyle>
          <a:p>
            <a:pPr>
              <a:defRPr>
                <a:solidFill>
                  <a:srgbClr val="000000"/>
                </a:solidFill>
              </a:defRPr>
            </a:pPr>
            <a:r>
              <a:rPr>
                <a:solidFill>
                  <a:srgbClr val="FFFFFF"/>
                </a:solidFill>
              </a:rPr>
              <a:t>Horizontal Projects</a:t>
            </a:r>
          </a:p>
        </p:txBody>
      </p:sp>
      <p:sp>
        <p:nvSpPr>
          <p:cNvPr id="458" name="Shape 458"/>
          <p:cNvSpPr/>
          <p:nvPr>
            <p:ph type="body" idx="1"/>
          </p:nvPr>
        </p:nvSpPr>
        <p:spPr>
          <a:xfrm>
            <a:off x="812799" y="3251200"/>
            <a:ext cx="14630401" cy="8046157"/>
          </a:xfrm>
          <a:prstGeom prst="rect">
            <a:avLst/>
          </a:prstGeom>
        </p:spPr>
        <p:txBody>
          <a:bodyPr/>
          <a:lstStyle/>
          <a:p>
            <a:pPr marL="642937" indent="-642937">
              <a:buClr>
                <a:srgbClr val="FFFFFF"/>
              </a:buClr>
              <a:defRPr sz="5000">
                <a:solidFill>
                  <a:srgbClr val="FFFFFF"/>
                </a:solidFill>
              </a:defRPr>
            </a:pPr>
            <a:r>
              <a:t>Metrics</a:t>
            </a:r>
          </a:p>
          <a:p>
            <a:pPr marL="642937" indent="-642937">
              <a:buClr>
                <a:srgbClr val="FFFFFF"/>
              </a:buClr>
              <a:defRPr sz="5000">
                <a:solidFill>
                  <a:srgbClr val="FFFFFF"/>
                </a:solidFill>
              </a:defRPr>
            </a:pPr>
            <a:r>
              <a:t>Foxfooding</a:t>
            </a:r>
          </a:p>
          <a:p>
            <a:pPr marL="642937" indent="-642937">
              <a:buClr>
                <a:srgbClr val="FFFFFF"/>
              </a:buClr>
              <a:defRPr sz="5000">
                <a:solidFill>
                  <a:srgbClr val="FFFFFF"/>
                </a:solidFill>
              </a:defRPr>
            </a:pPr>
            <a:r>
              <a:t>Research &amp; Validation</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Shape 462"/>
          <p:cNvSpPr/>
          <p:nvPr>
            <p:ph type="title"/>
          </p:nvPr>
        </p:nvSpPr>
        <p:spPr>
          <a:xfrm>
            <a:off x="812799" y="5486400"/>
            <a:ext cx="14630401" cy="2032000"/>
          </a:xfrm>
          <a:prstGeom prst="rect">
            <a:avLst/>
          </a:prstGeom>
        </p:spPr>
        <p:txBody>
          <a:bodyPr/>
          <a:lstStyle>
            <a:lvl1pPr defTabSz="612648">
              <a:defRPr sz="5494">
                <a:solidFill>
                  <a:srgbClr val="FFFFFF"/>
                </a:solidFill>
                <a:latin typeface="Open Sans"/>
                <a:ea typeface="Open Sans"/>
                <a:cs typeface="Open Sans"/>
                <a:sym typeface="Open Sans"/>
              </a:defRPr>
            </a:lvl1pPr>
          </a:lstStyle>
          <a:p>
            <a:pPr/>
            <a:r>
              <a:t>What do all these projects have in common?</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title"/>
          </p:nvPr>
        </p:nvSpPr>
        <p:spPr>
          <a:xfrm>
            <a:off x="812799" y="139216"/>
            <a:ext cx="14630401" cy="2032001"/>
          </a:xfrm>
          <a:prstGeom prst="rect">
            <a:avLst/>
          </a:prstGeom>
        </p:spPr>
        <p:txBody>
          <a:bodyPr/>
          <a:lstStyle>
            <a:lvl1pPr>
              <a:defRPr>
                <a:solidFill>
                  <a:srgbClr val="FFFFFF"/>
                </a:solidFill>
                <a:latin typeface="Open Sans"/>
                <a:ea typeface="Open Sans"/>
                <a:cs typeface="Open Sans"/>
                <a:sym typeface="Open Sans"/>
              </a:defRPr>
            </a:lvl1pPr>
          </a:lstStyle>
          <a:p>
            <a:pPr/>
            <a:r>
              <a:t>They need help!</a:t>
            </a:r>
          </a:p>
        </p:txBody>
      </p:sp>
      <p:pic>
        <p:nvPicPr>
          <p:cNvPr id="467" name="pasted-image.png"/>
          <p:cNvPicPr>
            <a:picLocks noChangeAspect="1"/>
          </p:cNvPicPr>
          <p:nvPr/>
        </p:nvPicPr>
        <p:blipFill>
          <a:blip r:embed="rId3">
            <a:extLst/>
          </a:blip>
          <a:stretch>
            <a:fillRect/>
          </a:stretch>
        </p:blipFill>
        <p:spPr>
          <a:xfrm>
            <a:off x="-9129" y="2172788"/>
            <a:ext cx="16274213" cy="10849475"/>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title"/>
          </p:nvPr>
        </p:nvSpPr>
        <p:spPr>
          <a:xfrm>
            <a:off x="812799" y="306332"/>
            <a:ext cx="14630401" cy="2032001"/>
          </a:xfrm>
          <a:prstGeom prst="rect">
            <a:avLst/>
          </a:prstGeom>
        </p:spPr>
        <p:txBody>
          <a:bodyPr/>
          <a:lstStyle>
            <a:lvl1pPr defTabSz="685800">
              <a:defRPr sz="6150">
                <a:solidFill>
                  <a:srgbClr val="FFFFFF"/>
                </a:solidFill>
                <a:latin typeface="Levenim MT"/>
                <a:ea typeface="Levenim MT"/>
                <a:cs typeface="Levenim MT"/>
                <a:sym typeface="Levenim MT"/>
              </a:defRPr>
            </a:lvl1pPr>
          </a:lstStyle>
          <a:p>
            <a:pPr>
              <a:defRPr>
                <a:solidFill>
                  <a:srgbClr val="000000"/>
                </a:solidFill>
                <a:latin typeface="Calibri"/>
                <a:ea typeface="Calibri"/>
                <a:cs typeface="Calibri"/>
                <a:sym typeface="Calibri"/>
              </a:defRPr>
            </a:pPr>
            <a:r>
              <a:rPr>
                <a:solidFill>
                  <a:srgbClr val="FFFFFF"/>
                </a:solidFill>
                <a:latin typeface="Levenim MT"/>
                <a:ea typeface="Levenim MT"/>
                <a:cs typeface="Levenim MT"/>
                <a:sym typeface="Levenim MT"/>
              </a:rPr>
              <a:t>Community Experimentation Launchpad (CEL) - Beta</a:t>
            </a:r>
          </a:p>
        </p:txBody>
      </p:sp>
      <p:pic>
        <p:nvPicPr>
          <p:cNvPr id="472" name="Screen Shot 2016-05-07 at 01.07.15.png"/>
          <p:cNvPicPr>
            <a:picLocks noChangeAspect="1"/>
          </p:cNvPicPr>
          <p:nvPr/>
        </p:nvPicPr>
        <p:blipFill>
          <a:blip r:embed="rId3">
            <a:extLst/>
          </a:blip>
          <a:stretch>
            <a:fillRect/>
          </a:stretch>
        </p:blipFill>
        <p:spPr>
          <a:xfrm>
            <a:off x="0" y="4957564"/>
            <a:ext cx="16256042" cy="3089478"/>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title"/>
          </p:nvPr>
        </p:nvSpPr>
        <p:spPr>
          <a:xfrm>
            <a:off x="4445000" y="1996319"/>
            <a:ext cx="7366000" cy="1741110"/>
          </a:xfrm>
          <a:prstGeom prst="rect">
            <a:avLst/>
          </a:prstGeom>
        </p:spPr>
        <p:txBody>
          <a:bodyPr anchor="t"/>
          <a:lstStyle/>
          <a:p>
            <a:pPr/>
            <a:r>
              <a:t>THANKS</a:t>
            </a:r>
          </a:p>
        </p:txBody>
      </p:sp>
      <p:pic>
        <p:nvPicPr>
          <p:cNvPr id="477" name="image28.jpg"/>
          <p:cNvPicPr>
            <a:picLocks noChangeAspect="1"/>
          </p:cNvPicPr>
          <p:nvPr/>
        </p:nvPicPr>
        <p:blipFill>
          <a:blip r:embed="rId2">
            <a:extLst/>
          </a:blip>
          <a:stretch>
            <a:fillRect/>
          </a:stretch>
        </p:blipFill>
        <p:spPr>
          <a:xfrm>
            <a:off x="7384766" y="5401573"/>
            <a:ext cx="8619242" cy="7335063"/>
          </a:xfrm>
          <a:prstGeom prst="rect">
            <a:avLst/>
          </a:prstGeom>
          <a:ln w="101600" cap="rnd">
            <a:solidFill>
              <a:srgbClr val="333333"/>
            </a:solidFill>
            <a:bevel/>
          </a:ln>
          <a:effectLst>
            <a:outerShdw sx="100000" sy="100000" kx="0" ky="0" algn="b" rotWithShape="0" blurRad="673100" dist="508000" dir="5400000">
              <a:srgbClr val="000000">
                <a:alpha val="22000"/>
              </a:srgbClr>
            </a:outerShdw>
          </a:effectLst>
        </p:spPr>
      </p:pic>
      <p:sp>
        <p:nvSpPr>
          <p:cNvPr id="478" name="Shape 478"/>
          <p:cNvSpPr/>
          <p:nvPr>
            <p:ph type="body" sz="half" idx="1"/>
          </p:nvPr>
        </p:nvSpPr>
        <p:spPr>
          <a:xfrm>
            <a:off x="256960" y="5364729"/>
            <a:ext cx="7407729" cy="7210805"/>
          </a:xfrm>
          <a:prstGeom prst="rect">
            <a:avLst/>
          </a:prstGeom>
        </p:spPr>
        <p:txBody>
          <a:bodyPr/>
          <a:lstStyle/>
          <a:p>
            <a:pPr>
              <a:spcBef>
                <a:spcPts val="400"/>
              </a:spcBef>
              <a:defRPr sz="5400">
                <a:latin typeface="Open Sans"/>
                <a:ea typeface="Open Sans"/>
                <a:cs typeface="Open Sans"/>
                <a:sym typeface="Open Sans"/>
              </a:defRPr>
            </a:pPr>
            <a:r>
              <a:t>Alex Lakatos</a:t>
            </a:r>
          </a:p>
          <a:p>
            <a:pPr>
              <a:spcBef>
                <a:spcPts val="400"/>
              </a:spcBef>
              <a:defRPr sz="5400">
                <a:latin typeface="Open Sans"/>
                <a:ea typeface="Open Sans"/>
                <a:cs typeface="Open Sans"/>
                <a:sym typeface="Open Sans"/>
              </a:defRPr>
            </a:pPr>
          </a:p>
          <a:p>
            <a:pPr>
              <a:spcBef>
                <a:spcPts val="400"/>
              </a:spcBef>
              <a:defRPr sz="5400">
                <a:latin typeface="Open Sans"/>
                <a:ea typeface="Open Sans"/>
                <a:cs typeface="Open Sans"/>
                <a:sym typeface="Open Sans"/>
              </a:defRPr>
            </a:pPr>
            <a:r>
              <a:t>MOZILLA REPS MENTOR</a:t>
            </a:r>
          </a:p>
          <a:p>
            <a:pPr>
              <a:spcBef>
                <a:spcPts val="400"/>
              </a:spcBef>
              <a:defRPr sz="5400">
                <a:latin typeface="Open Sans"/>
                <a:ea typeface="Open Sans"/>
                <a:cs typeface="Open Sans"/>
                <a:sym typeface="Open Sans"/>
              </a:defRPr>
            </a:pPr>
          </a:p>
          <a:p>
            <a:pPr>
              <a:spcBef>
                <a:spcPts val="400"/>
              </a:spcBef>
              <a:defRPr sz="5400">
                <a:latin typeface="Open Sans"/>
                <a:ea typeface="Open Sans"/>
                <a:cs typeface="Open Sans"/>
                <a:sym typeface="Open Sans"/>
              </a:defRPr>
            </a:pPr>
            <a:r>
              <a:t>@lakatos88</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4" name="Shape 314"/>
          <p:cNvSpPr/>
          <p:nvPr>
            <p:ph type="title"/>
          </p:nvPr>
        </p:nvSpPr>
        <p:spPr>
          <a:xfrm>
            <a:off x="812799" y="894645"/>
            <a:ext cx="5651017" cy="2032001"/>
          </a:xfrm>
          <a:prstGeom prst="rect">
            <a:avLst/>
          </a:prstGeom>
        </p:spPr>
        <p:txBody>
          <a:bodyPr/>
          <a:lstStyle>
            <a:lvl1pPr>
              <a:defRPr>
                <a:solidFill>
                  <a:srgbClr val="FFFFFF"/>
                </a:solidFill>
              </a:defRPr>
            </a:lvl1pPr>
          </a:lstStyle>
          <a:p>
            <a:pPr>
              <a:defRPr>
                <a:solidFill>
                  <a:srgbClr val="000000"/>
                </a:solidFill>
              </a:defRPr>
            </a:pPr>
            <a:r>
              <a:rPr>
                <a:solidFill>
                  <a:srgbClr val="FFFFFF"/>
                </a:solidFill>
              </a:rPr>
              <a:t>NO SDK?</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535353"/>
      </a:dk1>
      <a:lt1>
        <a:srgbClr val="34005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Open Sans Light"/>
        <a:ea typeface="Open Sans Light"/>
        <a:cs typeface="Open Sans Light"/>
      </a:majorFont>
      <a:minorFont>
        <a:latin typeface="Open Sans Light"/>
        <a:ea typeface="Open Sans Light"/>
        <a:cs typeface="Open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774700" rtl="0" fontAlgn="auto" latinLnBrk="0" hangingPunct="0">
          <a:lnSpc>
            <a:spcPct val="100000"/>
          </a:lnSpc>
          <a:spcBef>
            <a:spcPts val="0"/>
          </a:spcBef>
          <a:spcAft>
            <a:spcPts val="0"/>
          </a:spcAft>
          <a:buClrTx/>
          <a:buSzTx/>
          <a:buFontTx/>
          <a:buNone/>
          <a:tabLst/>
          <a:defRPr b="0" baseline="0" cap="none" i="0" spc="0" strike="noStrike" sz="4800" u="none" kumimoji="0" normalizeH="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774700" rtl="0" fontAlgn="auto" latinLnBrk="0" hangingPunct="0">
          <a:lnSpc>
            <a:spcPct val="100000"/>
          </a:lnSpc>
          <a:spcBef>
            <a:spcPts val="0"/>
          </a:spcBef>
          <a:spcAft>
            <a:spcPts val="0"/>
          </a:spcAft>
          <a:buClrTx/>
          <a:buSzTx/>
          <a:buFontTx/>
          <a:buNone/>
          <a:tabLst/>
          <a:defRPr b="0" baseline="0" cap="none" i="1" spc="-140" strike="noStrike" sz="5600" u="none" kumimoji="0" normalizeH="0">
            <a:ln>
              <a:noFill/>
            </a:ln>
            <a:solidFill>
              <a:srgbClr val="535353"/>
            </a:solidFill>
            <a:effectLst/>
            <a:uFillTx/>
            <a:latin typeface="OpenSansLight-Italic"/>
            <a:ea typeface="OpenSansLight-Italic"/>
            <a:cs typeface="OpenSansLight-Italic"/>
            <a:sym typeface="OpenSansLight-Ital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Open Sans Light"/>
        <a:ea typeface="Open Sans Light"/>
        <a:cs typeface="Open Sans Light"/>
      </a:majorFont>
      <a:minorFont>
        <a:latin typeface="Open Sans Light"/>
        <a:ea typeface="Open Sans Light"/>
        <a:cs typeface="Open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774700" rtl="0" fontAlgn="auto" latinLnBrk="0" hangingPunct="0">
          <a:lnSpc>
            <a:spcPct val="100000"/>
          </a:lnSpc>
          <a:spcBef>
            <a:spcPts val="0"/>
          </a:spcBef>
          <a:spcAft>
            <a:spcPts val="0"/>
          </a:spcAft>
          <a:buClrTx/>
          <a:buSzTx/>
          <a:buFontTx/>
          <a:buNone/>
          <a:tabLst/>
          <a:defRPr b="0" baseline="0" cap="none" i="0" spc="0" strike="noStrike" sz="4800" u="none" kumimoji="0" normalizeH="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774700" rtl="0" fontAlgn="auto" latinLnBrk="0" hangingPunct="0">
          <a:lnSpc>
            <a:spcPct val="100000"/>
          </a:lnSpc>
          <a:spcBef>
            <a:spcPts val="0"/>
          </a:spcBef>
          <a:spcAft>
            <a:spcPts val="0"/>
          </a:spcAft>
          <a:buClrTx/>
          <a:buSzTx/>
          <a:buFontTx/>
          <a:buNone/>
          <a:tabLst/>
          <a:defRPr b="0" baseline="0" cap="none" i="1" spc="-140" strike="noStrike" sz="5600" u="none" kumimoji="0" normalizeH="0">
            <a:ln>
              <a:noFill/>
            </a:ln>
            <a:solidFill>
              <a:srgbClr val="535353"/>
            </a:solidFill>
            <a:effectLst/>
            <a:uFillTx/>
            <a:latin typeface="OpenSansLight-Italic"/>
            <a:ea typeface="OpenSansLight-Italic"/>
            <a:cs typeface="OpenSansLight-Italic"/>
            <a:sym typeface="OpenSansLight-Ital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